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9" r:id="rId2"/>
    <p:sldMasterId id="2147483682" r:id="rId3"/>
    <p:sldMasterId id="2147483680" r:id="rId4"/>
  </p:sldMasterIdLst>
  <p:notesMasterIdLst>
    <p:notesMasterId r:id="rId19"/>
  </p:notesMasterIdLst>
  <p:sldIdLst>
    <p:sldId id="256" r:id="rId5"/>
    <p:sldId id="268" r:id="rId6"/>
    <p:sldId id="446" r:id="rId7"/>
    <p:sldId id="485" r:id="rId8"/>
    <p:sldId id="487" r:id="rId9"/>
    <p:sldId id="258" r:id="rId10"/>
    <p:sldId id="425" r:id="rId11"/>
    <p:sldId id="459" r:id="rId12"/>
    <p:sldId id="479" r:id="rId13"/>
    <p:sldId id="482" r:id="rId14"/>
    <p:sldId id="491" r:id="rId15"/>
    <p:sldId id="492" r:id="rId16"/>
    <p:sldId id="489" r:id="rId17"/>
    <p:sldId id="265" r:id="rId18"/>
  </p:sldIdLst>
  <p:sldSz cx="12225338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uDZIOzrMRyB4DpNYjy7FSJHE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897" autoAdjust="0"/>
  </p:normalViewPr>
  <p:slideViewPr>
    <p:cSldViewPr snapToGrid="0">
      <p:cViewPr varScale="1">
        <p:scale>
          <a:sx n="72" d="100"/>
          <a:sy n="72" d="100"/>
        </p:scale>
        <p:origin x="994" y="72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zvan Cosac" userId="de001e59-bbf6-4693-bba2-00b3a8d5c6a1" providerId="ADAL" clId="{245D56EB-A4BE-4BE0-842F-D874D8194FE1}"/>
    <pc:docChg chg="undo redo custSel addSld delSld modSld sldOrd">
      <pc:chgData name="Razvan Cosac" userId="de001e59-bbf6-4693-bba2-00b3a8d5c6a1" providerId="ADAL" clId="{245D56EB-A4BE-4BE0-842F-D874D8194FE1}" dt="2022-10-10T12:45:00.138" v="5121" actId="20577"/>
      <pc:docMkLst>
        <pc:docMk/>
      </pc:docMkLst>
      <pc:sldChg chg="del">
        <pc:chgData name="Razvan Cosac" userId="de001e59-bbf6-4693-bba2-00b3a8d5c6a1" providerId="ADAL" clId="{245D56EB-A4BE-4BE0-842F-D874D8194FE1}" dt="2022-10-08T14:45:54.255" v="3" actId="47"/>
        <pc:sldMkLst>
          <pc:docMk/>
          <pc:sldMk cId="3395033408" sldId="257"/>
        </pc:sldMkLst>
      </pc:sldChg>
      <pc:sldChg chg="modSp add mod modNotesTx">
        <pc:chgData name="Razvan Cosac" userId="de001e59-bbf6-4693-bba2-00b3a8d5c6a1" providerId="ADAL" clId="{245D56EB-A4BE-4BE0-842F-D874D8194FE1}" dt="2022-10-08T14:51:49.669" v="116" actId="20577"/>
        <pc:sldMkLst>
          <pc:docMk/>
          <pc:sldMk cId="1169778260" sldId="258"/>
        </pc:sldMkLst>
        <pc:spChg chg="mod">
          <ac:chgData name="Razvan Cosac" userId="de001e59-bbf6-4693-bba2-00b3a8d5c6a1" providerId="ADAL" clId="{245D56EB-A4BE-4BE0-842F-D874D8194FE1}" dt="2022-10-08T14:51:19.841" v="100" actId="1076"/>
          <ac:spMkLst>
            <pc:docMk/>
            <pc:sldMk cId="1169778260" sldId="258"/>
            <ac:spMk id="70" creationId="{DF9305E8-61C8-ABFE-0305-B20D7B1E7B0F}"/>
          </ac:spMkLst>
        </pc:spChg>
        <pc:spChg chg="mod">
          <ac:chgData name="Razvan Cosac" userId="de001e59-bbf6-4693-bba2-00b3a8d5c6a1" providerId="ADAL" clId="{245D56EB-A4BE-4BE0-842F-D874D8194FE1}" dt="2022-10-08T14:51:11.984" v="98" actId="207"/>
          <ac:spMkLst>
            <pc:docMk/>
            <pc:sldMk cId="1169778260" sldId="258"/>
            <ac:spMk id="71" creationId="{7FAE937F-1001-360F-039D-1A21BA3F5344}"/>
          </ac:spMkLst>
        </pc:spChg>
        <pc:picChg chg="mod">
          <ac:chgData name="Razvan Cosac" userId="de001e59-bbf6-4693-bba2-00b3a8d5c6a1" providerId="ADAL" clId="{245D56EB-A4BE-4BE0-842F-D874D8194FE1}" dt="2022-10-08T14:51:26.593" v="105" actId="1036"/>
          <ac:picMkLst>
            <pc:docMk/>
            <pc:sldMk cId="1169778260" sldId="258"/>
            <ac:picMk id="67" creationId="{72B23987-76CB-C6D2-33CE-DD61B6C26B44}"/>
          </ac:picMkLst>
        </pc:picChg>
        <pc:picChg chg="mod">
          <ac:chgData name="Razvan Cosac" userId="de001e59-bbf6-4693-bba2-00b3a8d5c6a1" providerId="ADAL" clId="{245D56EB-A4BE-4BE0-842F-D874D8194FE1}" dt="2022-10-08T14:51:26.593" v="105" actId="1036"/>
          <ac:picMkLst>
            <pc:docMk/>
            <pc:sldMk cId="1169778260" sldId="258"/>
            <ac:picMk id="73" creationId="{7E86422B-9BC1-F73D-C08A-0067C974E86D}"/>
          </ac:picMkLst>
        </pc:picChg>
      </pc:sldChg>
      <pc:sldChg chg="del">
        <pc:chgData name="Razvan Cosac" userId="de001e59-bbf6-4693-bba2-00b3a8d5c6a1" providerId="ADAL" clId="{245D56EB-A4BE-4BE0-842F-D874D8194FE1}" dt="2022-10-08T14:46:55.712" v="23" actId="47"/>
        <pc:sldMkLst>
          <pc:docMk/>
          <pc:sldMk cId="3021938842" sldId="258"/>
        </pc:sldMkLst>
      </pc:sldChg>
      <pc:sldChg chg="add del">
        <pc:chgData name="Razvan Cosac" userId="de001e59-bbf6-4693-bba2-00b3a8d5c6a1" providerId="ADAL" clId="{245D56EB-A4BE-4BE0-842F-D874D8194FE1}" dt="2022-10-09T14:06:54.754" v="4383" actId="47"/>
        <pc:sldMkLst>
          <pc:docMk/>
          <pc:sldMk cId="1756960668" sldId="259"/>
        </pc:sldMkLst>
      </pc:sldChg>
      <pc:sldChg chg="add del mod modShow">
        <pc:chgData name="Razvan Cosac" userId="de001e59-bbf6-4693-bba2-00b3a8d5c6a1" providerId="ADAL" clId="{245D56EB-A4BE-4BE0-842F-D874D8194FE1}" dt="2022-10-09T14:06:55.942" v="4384" actId="47"/>
        <pc:sldMkLst>
          <pc:docMk/>
          <pc:sldMk cId="3272399501" sldId="260"/>
        </pc:sldMkLst>
      </pc:sldChg>
      <pc:sldChg chg="del ord">
        <pc:chgData name="Razvan Cosac" userId="de001e59-bbf6-4693-bba2-00b3a8d5c6a1" providerId="ADAL" clId="{245D56EB-A4BE-4BE0-842F-D874D8194FE1}" dt="2022-10-08T14:51:32.445" v="106" actId="47"/>
        <pc:sldMkLst>
          <pc:docMk/>
          <pc:sldMk cId="2580445975" sldId="261"/>
        </pc:sldMkLst>
      </pc:sldChg>
      <pc:sldChg chg="del">
        <pc:chgData name="Razvan Cosac" userId="de001e59-bbf6-4693-bba2-00b3a8d5c6a1" providerId="ADAL" clId="{245D56EB-A4BE-4BE0-842F-D874D8194FE1}" dt="2022-10-08T15:34:59.891" v="2049" actId="47"/>
        <pc:sldMkLst>
          <pc:docMk/>
          <pc:sldMk cId="2936118159" sldId="262"/>
        </pc:sldMkLst>
      </pc:sldChg>
      <pc:sldChg chg="del modNotesTx">
        <pc:chgData name="Razvan Cosac" userId="de001e59-bbf6-4693-bba2-00b3a8d5c6a1" providerId="ADAL" clId="{245D56EB-A4BE-4BE0-842F-D874D8194FE1}" dt="2022-10-08T16:21:31.094" v="3372" actId="47"/>
        <pc:sldMkLst>
          <pc:docMk/>
          <pc:sldMk cId="3469422068" sldId="263"/>
        </pc:sldMkLst>
      </pc:sldChg>
      <pc:sldChg chg="del">
        <pc:chgData name="Razvan Cosac" userId="de001e59-bbf6-4693-bba2-00b3a8d5c6a1" providerId="ADAL" clId="{245D56EB-A4BE-4BE0-842F-D874D8194FE1}" dt="2022-10-08T16:21:44.758" v="3373" actId="47"/>
        <pc:sldMkLst>
          <pc:docMk/>
          <pc:sldMk cId="221881335" sldId="264"/>
        </pc:sldMkLst>
      </pc:sldChg>
      <pc:sldChg chg="addSp delSp modSp mod modNotesTx">
        <pc:chgData name="Razvan Cosac" userId="de001e59-bbf6-4693-bba2-00b3a8d5c6a1" providerId="ADAL" clId="{245D56EB-A4BE-4BE0-842F-D874D8194FE1}" dt="2022-10-08T23:29:40.956" v="3962" actId="14100"/>
        <pc:sldMkLst>
          <pc:docMk/>
          <pc:sldMk cId="1346789138" sldId="265"/>
        </pc:sldMkLst>
        <pc:spChg chg="mod">
          <ac:chgData name="Razvan Cosac" userId="de001e59-bbf6-4693-bba2-00b3a8d5c6a1" providerId="ADAL" clId="{245D56EB-A4BE-4BE0-842F-D874D8194FE1}" dt="2022-10-08T21:03:12.927" v="3518" actId="20577"/>
          <ac:spMkLst>
            <pc:docMk/>
            <pc:sldMk cId="1346789138" sldId="265"/>
            <ac:spMk id="2" creationId="{0CCF6FB8-9A83-4885-8E36-1F280C4901CB}"/>
          </ac:spMkLst>
        </pc:spChg>
        <pc:spChg chg="del">
          <ac:chgData name="Razvan Cosac" userId="de001e59-bbf6-4693-bba2-00b3a8d5c6a1" providerId="ADAL" clId="{245D56EB-A4BE-4BE0-842F-D874D8194FE1}" dt="2022-10-08T21:03:24" v="3519" actId="478"/>
          <ac:spMkLst>
            <pc:docMk/>
            <pc:sldMk cId="1346789138" sldId="265"/>
            <ac:spMk id="3" creationId="{BD3619CC-3B83-48A5-9FB6-C04767CAC171}"/>
          </ac:spMkLst>
        </pc:spChg>
        <pc:spChg chg="add del mod">
          <ac:chgData name="Razvan Cosac" userId="de001e59-bbf6-4693-bba2-00b3a8d5c6a1" providerId="ADAL" clId="{245D56EB-A4BE-4BE0-842F-D874D8194FE1}" dt="2022-10-08T22:28:42.884" v="3598" actId="478"/>
          <ac:spMkLst>
            <pc:docMk/>
            <pc:sldMk cId="1346789138" sldId="265"/>
            <ac:spMk id="5" creationId="{AE1C181B-7EE2-41EB-9B17-528240FAB6AA}"/>
          </ac:spMkLst>
        </pc:spChg>
        <pc:spChg chg="add mod">
          <ac:chgData name="Razvan Cosac" userId="de001e59-bbf6-4693-bba2-00b3a8d5c6a1" providerId="ADAL" clId="{245D56EB-A4BE-4BE0-842F-D874D8194FE1}" dt="2022-10-08T23:29:40.956" v="3962" actId="14100"/>
          <ac:spMkLst>
            <pc:docMk/>
            <pc:sldMk cId="1346789138" sldId="265"/>
            <ac:spMk id="10" creationId="{A9FE08D6-B711-4F40-B25E-ABB6DD88996D}"/>
          </ac:spMkLst>
        </pc:spChg>
        <pc:spChg chg="add mod">
          <ac:chgData name="Razvan Cosac" userId="de001e59-bbf6-4693-bba2-00b3a8d5c6a1" providerId="ADAL" clId="{245D56EB-A4BE-4BE0-842F-D874D8194FE1}" dt="2022-10-08T23:25:41.121" v="3895" actId="948"/>
          <ac:spMkLst>
            <pc:docMk/>
            <pc:sldMk cId="1346789138" sldId="265"/>
            <ac:spMk id="11" creationId="{867A7132-58FA-40C0-B8F0-AC32E7B0548E}"/>
          </ac:spMkLst>
        </pc:spChg>
        <pc:picChg chg="add mod">
          <ac:chgData name="Razvan Cosac" userId="de001e59-bbf6-4693-bba2-00b3a8d5c6a1" providerId="ADAL" clId="{245D56EB-A4BE-4BE0-842F-D874D8194FE1}" dt="2022-10-08T23:22:22.021" v="3829" actId="1076"/>
          <ac:picMkLst>
            <pc:docMk/>
            <pc:sldMk cId="1346789138" sldId="265"/>
            <ac:picMk id="7" creationId="{36B7978A-02E1-471C-8C82-2C7D20DAB4A7}"/>
          </ac:picMkLst>
        </pc:picChg>
        <pc:picChg chg="add mod">
          <ac:chgData name="Razvan Cosac" userId="de001e59-bbf6-4693-bba2-00b3a8d5c6a1" providerId="ADAL" clId="{245D56EB-A4BE-4BE0-842F-D874D8194FE1}" dt="2022-10-08T23:23:59.341" v="3860" actId="1076"/>
          <ac:picMkLst>
            <pc:docMk/>
            <pc:sldMk cId="1346789138" sldId="265"/>
            <ac:picMk id="9" creationId="{492D0FD9-7A80-417E-819A-D8705C6228C4}"/>
          </ac:picMkLst>
        </pc:picChg>
        <pc:picChg chg="add mod ord">
          <ac:chgData name="Razvan Cosac" userId="de001e59-bbf6-4693-bba2-00b3a8d5c6a1" providerId="ADAL" clId="{245D56EB-A4BE-4BE0-842F-D874D8194FE1}" dt="2022-10-08T23:24:05.212" v="3861" actId="1076"/>
          <ac:picMkLst>
            <pc:docMk/>
            <pc:sldMk cId="1346789138" sldId="265"/>
            <ac:picMk id="13" creationId="{B5CC7E1A-6C16-4EEE-A669-8A95C1A1B4D9}"/>
          </ac:picMkLst>
        </pc:picChg>
      </pc:sldChg>
      <pc:sldChg chg="add del">
        <pc:chgData name="Razvan Cosac" userId="de001e59-bbf6-4693-bba2-00b3a8d5c6a1" providerId="ADAL" clId="{245D56EB-A4BE-4BE0-842F-D874D8194FE1}" dt="2022-10-08T16:31:11.272" v="3374" actId="47"/>
        <pc:sldMkLst>
          <pc:docMk/>
          <pc:sldMk cId="2309698001" sldId="266"/>
        </pc:sldMkLst>
      </pc:sldChg>
      <pc:sldChg chg="new del">
        <pc:chgData name="Razvan Cosac" userId="de001e59-bbf6-4693-bba2-00b3a8d5c6a1" providerId="ADAL" clId="{245D56EB-A4BE-4BE0-842F-D874D8194FE1}" dt="2022-10-08T14:45:47.804" v="2" actId="47"/>
        <pc:sldMkLst>
          <pc:docMk/>
          <pc:sldMk cId="1680095139" sldId="267"/>
        </pc:sldMkLst>
      </pc:sldChg>
      <pc:sldChg chg="add">
        <pc:chgData name="Razvan Cosac" userId="de001e59-bbf6-4693-bba2-00b3a8d5c6a1" providerId="ADAL" clId="{245D56EB-A4BE-4BE0-842F-D874D8194FE1}" dt="2022-10-08T14:45:42.165" v="1"/>
        <pc:sldMkLst>
          <pc:docMk/>
          <pc:sldMk cId="630785933" sldId="268"/>
        </pc:sldMkLst>
      </pc:sldChg>
      <pc:sldChg chg="new del">
        <pc:chgData name="Razvan Cosac" userId="de001e59-bbf6-4693-bba2-00b3a8d5c6a1" providerId="ADAL" clId="{245D56EB-A4BE-4BE0-842F-D874D8194FE1}" dt="2022-10-08T14:46:22.092" v="6" actId="47"/>
        <pc:sldMkLst>
          <pc:docMk/>
          <pc:sldMk cId="4037687145" sldId="269"/>
        </pc:sldMkLst>
      </pc:sldChg>
      <pc:sldChg chg="add">
        <pc:chgData name="Razvan Cosac" userId="de001e59-bbf6-4693-bba2-00b3a8d5c6a1" providerId="ADAL" clId="{245D56EB-A4BE-4BE0-842F-D874D8194FE1}" dt="2022-10-08T14:52:20.146" v="118"/>
        <pc:sldMkLst>
          <pc:docMk/>
          <pc:sldMk cId="335406733" sldId="425"/>
        </pc:sldMkLst>
      </pc:sldChg>
      <pc:sldChg chg="modSp add mod">
        <pc:chgData name="Razvan Cosac" userId="de001e59-bbf6-4693-bba2-00b3a8d5c6a1" providerId="ADAL" clId="{245D56EB-A4BE-4BE0-842F-D874D8194FE1}" dt="2022-10-08T14:46:50.583" v="22" actId="1076"/>
        <pc:sldMkLst>
          <pc:docMk/>
          <pc:sldMk cId="1145298320" sldId="446"/>
        </pc:sldMkLst>
        <pc:spChg chg="mod">
          <ac:chgData name="Razvan Cosac" userId="de001e59-bbf6-4693-bba2-00b3a8d5c6a1" providerId="ADAL" clId="{245D56EB-A4BE-4BE0-842F-D874D8194FE1}" dt="2022-10-08T14:46:50.583" v="22" actId="1076"/>
          <ac:spMkLst>
            <pc:docMk/>
            <pc:sldMk cId="1145298320" sldId="446"/>
            <ac:spMk id="31" creationId="{FFCE2B5E-E70A-451E-AE03-91E853E429AE}"/>
          </ac:spMkLst>
        </pc:spChg>
        <pc:grpChg chg="mod">
          <ac:chgData name="Razvan Cosac" userId="de001e59-bbf6-4693-bba2-00b3a8d5c6a1" providerId="ADAL" clId="{245D56EB-A4BE-4BE0-842F-D874D8194FE1}" dt="2022-10-08T14:46:31.492" v="8" actId="14100"/>
          <ac:grpSpMkLst>
            <pc:docMk/>
            <pc:sldMk cId="1145298320" sldId="446"/>
            <ac:grpSpMk id="14" creationId="{3799940B-10A1-44A2-8755-B14C94B11E67}"/>
          </ac:grpSpMkLst>
        </pc:grpChg>
        <pc:picChg chg="mod">
          <ac:chgData name="Razvan Cosac" userId="de001e59-bbf6-4693-bba2-00b3a8d5c6a1" providerId="ADAL" clId="{245D56EB-A4BE-4BE0-842F-D874D8194FE1}" dt="2022-10-08T14:46:35.652" v="11" actId="1036"/>
          <ac:picMkLst>
            <pc:docMk/>
            <pc:sldMk cId="1145298320" sldId="446"/>
            <ac:picMk id="8" creationId="{8893A648-FD16-488D-97B9-CADB1C0918D8}"/>
          </ac:picMkLst>
        </pc:picChg>
        <pc:picChg chg="mod">
          <ac:chgData name="Razvan Cosac" userId="de001e59-bbf6-4693-bba2-00b3a8d5c6a1" providerId="ADAL" clId="{245D56EB-A4BE-4BE0-842F-D874D8194FE1}" dt="2022-10-08T14:46:41.325" v="21" actId="1036"/>
          <ac:picMkLst>
            <pc:docMk/>
            <pc:sldMk cId="1145298320" sldId="446"/>
            <ac:picMk id="30" creationId="{DCEB11F2-73FA-446E-B934-D51EADB39360}"/>
          </ac:picMkLst>
        </pc:picChg>
      </pc:sldChg>
      <pc:sldChg chg="add">
        <pc:chgData name="Razvan Cosac" userId="de001e59-bbf6-4693-bba2-00b3a8d5c6a1" providerId="ADAL" clId="{245D56EB-A4BE-4BE0-842F-D874D8194FE1}" dt="2022-10-08T14:52:20.146" v="118"/>
        <pc:sldMkLst>
          <pc:docMk/>
          <pc:sldMk cId="187702418" sldId="459"/>
        </pc:sldMkLst>
      </pc:sldChg>
      <pc:sldChg chg="add">
        <pc:chgData name="Razvan Cosac" userId="de001e59-bbf6-4693-bba2-00b3a8d5c6a1" providerId="ADAL" clId="{245D56EB-A4BE-4BE0-842F-D874D8194FE1}" dt="2022-10-08T14:52:20.146" v="118"/>
        <pc:sldMkLst>
          <pc:docMk/>
          <pc:sldMk cId="1249664078" sldId="479"/>
        </pc:sldMkLst>
      </pc:sldChg>
      <pc:sldChg chg="addSp delSp modSp add mod ord modNotesTx">
        <pc:chgData name="Razvan Cosac" userId="de001e59-bbf6-4693-bba2-00b3a8d5c6a1" providerId="ADAL" clId="{245D56EB-A4BE-4BE0-842F-D874D8194FE1}" dt="2022-10-10T12:45:00.138" v="5121" actId="20577"/>
        <pc:sldMkLst>
          <pc:docMk/>
          <pc:sldMk cId="3394668466" sldId="482"/>
        </pc:sldMkLst>
        <pc:spChg chg="mod">
          <ac:chgData name="Razvan Cosac" userId="de001e59-bbf6-4693-bba2-00b3a8d5c6a1" providerId="ADAL" clId="{245D56EB-A4BE-4BE0-842F-D874D8194FE1}" dt="2022-10-08T15:51:08.995" v="2236"/>
          <ac:spMkLst>
            <pc:docMk/>
            <pc:sldMk cId="3394668466" sldId="482"/>
            <ac:spMk id="2" creationId="{CF233209-4907-4ED5-8543-3E3A51099E7B}"/>
          </ac:spMkLst>
        </pc:spChg>
        <pc:spChg chg="add del mod">
          <ac:chgData name="Razvan Cosac" userId="de001e59-bbf6-4693-bba2-00b3a8d5c6a1" providerId="ADAL" clId="{245D56EB-A4BE-4BE0-842F-D874D8194FE1}" dt="2022-10-08T20:43:13.894" v="3433" actId="478"/>
          <ac:spMkLst>
            <pc:docMk/>
            <pc:sldMk cId="3394668466" sldId="482"/>
            <ac:spMk id="5" creationId="{86B6AB97-6AF7-4412-8E0F-112DBA4D365F}"/>
          </ac:spMkLst>
        </pc:spChg>
        <pc:spChg chg="del mod">
          <ac:chgData name="Razvan Cosac" userId="de001e59-bbf6-4693-bba2-00b3a8d5c6a1" providerId="ADAL" clId="{245D56EB-A4BE-4BE0-842F-D874D8194FE1}" dt="2022-10-08T15:41:49.119" v="2090" actId="478"/>
          <ac:spMkLst>
            <pc:docMk/>
            <pc:sldMk cId="3394668466" sldId="482"/>
            <ac:spMk id="56" creationId="{78B1F22B-A2A7-4D92-A5B5-4BCD8AACC0F0}"/>
          </ac:spMkLst>
        </pc:spChg>
        <pc:spChg chg="del mod">
          <ac:chgData name="Razvan Cosac" userId="de001e59-bbf6-4693-bba2-00b3a8d5c6a1" providerId="ADAL" clId="{245D56EB-A4BE-4BE0-842F-D874D8194FE1}" dt="2022-10-08T15:42:46.653" v="2101" actId="478"/>
          <ac:spMkLst>
            <pc:docMk/>
            <pc:sldMk cId="3394668466" sldId="482"/>
            <ac:spMk id="57" creationId="{96A3643D-4775-4D37-ACE7-CA7863C5B09F}"/>
          </ac:spMkLst>
        </pc:spChg>
        <pc:spChg chg="del mod">
          <ac:chgData name="Razvan Cosac" userId="de001e59-bbf6-4693-bba2-00b3a8d5c6a1" providerId="ADAL" clId="{245D56EB-A4BE-4BE0-842F-D874D8194FE1}" dt="2022-10-08T15:42:47.454" v="2102" actId="478"/>
          <ac:spMkLst>
            <pc:docMk/>
            <pc:sldMk cId="3394668466" sldId="482"/>
            <ac:spMk id="58" creationId="{5BA5B867-5864-409A-9F19-7E4B892DFADE}"/>
          </ac:spMkLst>
        </pc:spChg>
        <pc:spChg chg="del mod">
          <ac:chgData name="Razvan Cosac" userId="de001e59-bbf6-4693-bba2-00b3a8d5c6a1" providerId="ADAL" clId="{245D56EB-A4BE-4BE0-842F-D874D8194FE1}" dt="2022-10-08T15:42:49.181" v="2103" actId="478"/>
          <ac:spMkLst>
            <pc:docMk/>
            <pc:sldMk cId="3394668466" sldId="482"/>
            <ac:spMk id="59" creationId="{5AAAF037-AFE8-49EB-8ECC-2876F58DA21C}"/>
          </ac:spMkLst>
        </pc:spChg>
        <pc:spChg chg="mod">
          <ac:chgData name="Razvan Cosac" userId="de001e59-bbf6-4693-bba2-00b3a8d5c6a1" providerId="ADAL" clId="{245D56EB-A4BE-4BE0-842F-D874D8194FE1}" dt="2022-10-08T16:15:02.329" v="3208" actId="1035"/>
          <ac:spMkLst>
            <pc:docMk/>
            <pc:sldMk cId="3394668466" sldId="482"/>
            <ac:spMk id="60" creationId="{CEE4467A-4CE0-44B3-A46F-01290E08A2CB}"/>
          </ac:spMkLst>
        </pc:spChg>
        <pc:spChg chg="del mod">
          <ac:chgData name="Razvan Cosac" userId="de001e59-bbf6-4693-bba2-00b3a8d5c6a1" providerId="ADAL" clId="{245D56EB-A4BE-4BE0-842F-D874D8194FE1}" dt="2022-10-08T15:43:04.119" v="2112" actId="478"/>
          <ac:spMkLst>
            <pc:docMk/>
            <pc:sldMk cId="3394668466" sldId="482"/>
            <ac:spMk id="61" creationId="{8504EEFD-DCDE-4907-B4AB-C3DA6596874C}"/>
          </ac:spMkLst>
        </pc:spChg>
        <pc:spChg chg="add del mod">
          <ac:chgData name="Razvan Cosac" userId="de001e59-bbf6-4693-bba2-00b3a8d5c6a1" providerId="ADAL" clId="{245D56EB-A4BE-4BE0-842F-D874D8194FE1}" dt="2022-10-08T15:43:14.141" v="2115" actId="478"/>
          <ac:spMkLst>
            <pc:docMk/>
            <pc:sldMk cId="3394668466" sldId="482"/>
            <ac:spMk id="62" creationId="{C5767900-9D9F-4EEA-9C4A-11B90A9FC110}"/>
          </ac:spMkLst>
        </pc:spChg>
        <pc:spChg chg="mod">
          <ac:chgData name="Razvan Cosac" userId="de001e59-bbf6-4693-bba2-00b3a8d5c6a1" providerId="ADAL" clId="{245D56EB-A4BE-4BE0-842F-D874D8194FE1}" dt="2022-10-08T16:15:02.329" v="3208" actId="1035"/>
          <ac:spMkLst>
            <pc:docMk/>
            <pc:sldMk cId="3394668466" sldId="482"/>
            <ac:spMk id="63" creationId="{BB76026A-CE5B-4046-B11F-8E9543A204EE}"/>
          </ac:spMkLst>
        </pc:spChg>
        <pc:spChg chg="del mod">
          <ac:chgData name="Razvan Cosac" userId="de001e59-bbf6-4693-bba2-00b3a8d5c6a1" providerId="ADAL" clId="{245D56EB-A4BE-4BE0-842F-D874D8194FE1}" dt="2022-10-08T15:42:14.472" v="2096" actId="478"/>
          <ac:spMkLst>
            <pc:docMk/>
            <pc:sldMk cId="3394668466" sldId="482"/>
            <ac:spMk id="64" creationId="{E480EBAC-5CBF-4C27-8E8C-6B9C17129F40}"/>
          </ac:spMkLst>
        </pc:spChg>
        <pc:spChg chg="mod">
          <ac:chgData name="Razvan Cosac" userId="de001e59-bbf6-4693-bba2-00b3a8d5c6a1" providerId="ADAL" clId="{245D56EB-A4BE-4BE0-842F-D874D8194FE1}" dt="2022-10-08T16:15:02.329" v="3208" actId="1035"/>
          <ac:spMkLst>
            <pc:docMk/>
            <pc:sldMk cId="3394668466" sldId="482"/>
            <ac:spMk id="65" creationId="{71E75B46-E9BE-4652-84CD-E8912E16DC66}"/>
          </ac:spMkLst>
        </pc:spChg>
        <pc:spChg chg="mod">
          <ac:chgData name="Razvan Cosac" userId="de001e59-bbf6-4693-bba2-00b3a8d5c6a1" providerId="ADAL" clId="{245D56EB-A4BE-4BE0-842F-D874D8194FE1}" dt="2022-10-08T16:15:02.329" v="3208" actId="1035"/>
          <ac:spMkLst>
            <pc:docMk/>
            <pc:sldMk cId="3394668466" sldId="482"/>
            <ac:spMk id="66" creationId="{F56576EA-66EA-46BB-85FF-F055773EEF1E}"/>
          </ac:spMkLst>
        </pc:spChg>
        <pc:spChg chg="del mod">
          <ac:chgData name="Razvan Cosac" userId="de001e59-bbf6-4693-bba2-00b3a8d5c6a1" providerId="ADAL" clId="{245D56EB-A4BE-4BE0-842F-D874D8194FE1}" dt="2022-10-08T15:41:59.825" v="2092" actId="478"/>
          <ac:spMkLst>
            <pc:docMk/>
            <pc:sldMk cId="3394668466" sldId="482"/>
            <ac:spMk id="67" creationId="{EB119D75-DC52-49D0-8DB1-C1A30860DFB7}"/>
          </ac:spMkLst>
        </pc:spChg>
        <pc:spChg chg="mod topLvl">
          <ac:chgData name="Razvan Cosac" userId="de001e59-bbf6-4693-bba2-00b3a8d5c6a1" providerId="ADAL" clId="{245D56EB-A4BE-4BE0-842F-D874D8194FE1}" dt="2022-10-08T16:19:24.683" v="3312" actId="14100"/>
          <ac:spMkLst>
            <pc:docMk/>
            <pc:sldMk cId="3394668466" sldId="482"/>
            <ac:spMk id="68" creationId="{77E06902-9892-4230-97AA-999200A7A1E5}"/>
          </ac:spMkLst>
        </pc:spChg>
        <pc:spChg chg="del">
          <ac:chgData name="Razvan Cosac" userId="de001e59-bbf6-4693-bba2-00b3a8d5c6a1" providerId="ADAL" clId="{245D56EB-A4BE-4BE0-842F-D874D8194FE1}" dt="2022-10-08T15:41:19.628" v="2062" actId="478"/>
          <ac:spMkLst>
            <pc:docMk/>
            <pc:sldMk cId="3394668466" sldId="482"/>
            <ac:spMk id="73" creationId="{F231B49C-73CA-4542-87FD-E03BEBA5B7EE}"/>
          </ac:spMkLst>
        </pc:spChg>
        <pc:spChg chg="del">
          <ac:chgData name="Razvan Cosac" userId="de001e59-bbf6-4693-bba2-00b3a8d5c6a1" providerId="ADAL" clId="{245D56EB-A4BE-4BE0-842F-D874D8194FE1}" dt="2022-10-08T15:40:32.785" v="2058" actId="478"/>
          <ac:spMkLst>
            <pc:docMk/>
            <pc:sldMk cId="3394668466" sldId="482"/>
            <ac:spMk id="74" creationId="{984B1BE7-69B8-410C-98FF-B0A6266593AD}"/>
          </ac:spMkLst>
        </pc:spChg>
        <pc:spChg chg="del mod">
          <ac:chgData name="Razvan Cosac" userId="de001e59-bbf6-4693-bba2-00b3a8d5c6a1" providerId="ADAL" clId="{245D56EB-A4BE-4BE0-842F-D874D8194FE1}" dt="2022-10-08T15:41:58.938" v="2091" actId="478"/>
          <ac:spMkLst>
            <pc:docMk/>
            <pc:sldMk cId="3394668466" sldId="482"/>
            <ac:spMk id="75" creationId="{677A6CCA-D805-485B-86CF-DDD08851BA46}"/>
          </ac:spMkLst>
        </pc:spChg>
        <pc:spChg chg="mod topLvl">
          <ac:chgData name="Razvan Cosac" userId="de001e59-bbf6-4693-bba2-00b3a8d5c6a1" providerId="ADAL" clId="{245D56EB-A4BE-4BE0-842F-D874D8194FE1}" dt="2022-10-08T16:19:36.745" v="3334" actId="1037"/>
          <ac:spMkLst>
            <pc:docMk/>
            <pc:sldMk cId="3394668466" sldId="482"/>
            <ac:spMk id="76" creationId="{8C41491C-FF60-473C-9068-039C29B3D50D}"/>
          </ac:spMkLst>
        </pc:spChg>
        <pc:spChg chg="mod topLvl">
          <ac:chgData name="Razvan Cosac" userId="de001e59-bbf6-4693-bba2-00b3a8d5c6a1" providerId="ADAL" clId="{245D56EB-A4BE-4BE0-842F-D874D8194FE1}" dt="2022-10-08T16:19:42.239" v="3335" actId="14100"/>
          <ac:spMkLst>
            <pc:docMk/>
            <pc:sldMk cId="3394668466" sldId="482"/>
            <ac:spMk id="87" creationId="{D87F637E-684F-4851-BC2D-E22BF4A3FA9C}"/>
          </ac:spMkLst>
        </pc:spChg>
        <pc:spChg chg="mod">
          <ac:chgData name="Razvan Cosac" userId="de001e59-bbf6-4693-bba2-00b3a8d5c6a1" providerId="ADAL" clId="{245D56EB-A4BE-4BE0-842F-D874D8194FE1}" dt="2022-10-09T11:23:31.382" v="4040" actId="14100"/>
          <ac:spMkLst>
            <pc:docMk/>
            <pc:sldMk cId="3394668466" sldId="482"/>
            <ac:spMk id="89" creationId="{91B02514-F8F3-4DD7-A2BB-FB6A3BD25CA5}"/>
          </ac:spMkLst>
        </pc:spChg>
        <pc:spChg chg="mod">
          <ac:chgData name="Razvan Cosac" userId="de001e59-bbf6-4693-bba2-00b3a8d5c6a1" providerId="ADAL" clId="{245D56EB-A4BE-4BE0-842F-D874D8194FE1}" dt="2022-10-09T11:27:26.951" v="4268" actId="1038"/>
          <ac:spMkLst>
            <pc:docMk/>
            <pc:sldMk cId="3394668466" sldId="482"/>
            <ac:spMk id="90" creationId="{54B1EE8D-24C0-4F85-A4F6-B8859EA683B3}"/>
          </ac:spMkLst>
        </pc:spChg>
        <pc:spChg chg="mod topLvl">
          <ac:chgData name="Razvan Cosac" userId="de001e59-bbf6-4693-bba2-00b3a8d5c6a1" providerId="ADAL" clId="{245D56EB-A4BE-4BE0-842F-D874D8194FE1}" dt="2022-10-08T16:36:33.955" v="3411" actId="1076"/>
          <ac:spMkLst>
            <pc:docMk/>
            <pc:sldMk cId="3394668466" sldId="482"/>
            <ac:spMk id="91" creationId="{F1A08946-6F67-441C-88CA-0B99E072DD3E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2" creationId="{46BFDD82-097F-4FF8-A930-B9070D26C0E9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3" creationId="{47E1D2A1-D22D-4A18-B224-68E07FF5E8F4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4" creationId="{C44703E1-D60A-4764-B842-36042AAFD88E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5" creationId="{B941AD0A-9368-41F1-96C8-FD5B1C1231BD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6" creationId="{9F899F2A-9D7E-4A8D-9F26-C954F37D1712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7" creationId="{0B517BA8-02E8-4991-94F5-FD28B3919FE3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8" creationId="{366A70E9-13A1-479C-BC0C-8E0F75E97DFA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99" creationId="{FC05A7CD-3E40-4EA7-B977-981C6D22763A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100" creationId="{7AB3EAC0-276E-435A-AE36-62FBD59E13FF}"/>
          </ac:spMkLst>
        </pc:spChg>
        <pc:spChg chg="add mod">
          <ac:chgData name="Razvan Cosac" userId="de001e59-bbf6-4693-bba2-00b3a8d5c6a1" providerId="ADAL" clId="{245D56EB-A4BE-4BE0-842F-D874D8194FE1}" dt="2022-10-08T16:15:02.329" v="3208" actId="1035"/>
          <ac:spMkLst>
            <pc:docMk/>
            <pc:sldMk cId="3394668466" sldId="482"/>
            <ac:spMk id="101" creationId="{A1E22CEE-9200-4EB7-87EA-9F0DBB1EDDC9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102" creationId="{7C5B52A1-99DD-4300-9BC2-3743D137AC9F}"/>
          </ac:spMkLst>
        </pc:spChg>
        <pc:spChg chg="mod">
          <ac:chgData name="Razvan Cosac" userId="de001e59-bbf6-4693-bba2-00b3a8d5c6a1" providerId="ADAL" clId="{245D56EB-A4BE-4BE0-842F-D874D8194FE1}" dt="2022-10-08T15:50:00.926" v="2178"/>
          <ac:spMkLst>
            <pc:docMk/>
            <pc:sldMk cId="3394668466" sldId="482"/>
            <ac:spMk id="104" creationId="{F3E08E96-6843-4361-AD28-6C1903873848}"/>
          </ac:spMkLst>
        </pc:spChg>
        <pc:spChg chg="mod">
          <ac:chgData name="Razvan Cosac" userId="de001e59-bbf6-4693-bba2-00b3a8d5c6a1" providerId="ADAL" clId="{245D56EB-A4BE-4BE0-842F-D874D8194FE1}" dt="2022-10-08T15:50:00.926" v="2178"/>
          <ac:spMkLst>
            <pc:docMk/>
            <pc:sldMk cId="3394668466" sldId="482"/>
            <ac:spMk id="106" creationId="{FEA11066-F376-4BE9-AF55-141680E54E06}"/>
          </ac:spMkLst>
        </pc:spChg>
        <pc:spChg chg="mod">
          <ac:chgData name="Razvan Cosac" userId="de001e59-bbf6-4693-bba2-00b3a8d5c6a1" providerId="ADAL" clId="{245D56EB-A4BE-4BE0-842F-D874D8194FE1}" dt="2022-10-08T15:50:11.347" v="2181"/>
          <ac:spMkLst>
            <pc:docMk/>
            <pc:sldMk cId="3394668466" sldId="482"/>
            <ac:spMk id="109" creationId="{4D6821CE-6116-4A38-8C2F-32B5DB21B87E}"/>
          </ac:spMkLst>
        </pc:spChg>
        <pc:spChg chg="mod">
          <ac:chgData name="Razvan Cosac" userId="de001e59-bbf6-4693-bba2-00b3a8d5c6a1" providerId="ADAL" clId="{245D56EB-A4BE-4BE0-842F-D874D8194FE1}" dt="2022-10-08T15:59:57.975" v="2434" actId="207"/>
          <ac:spMkLst>
            <pc:docMk/>
            <pc:sldMk cId="3394668466" sldId="482"/>
            <ac:spMk id="110" creationId="{81033837-3E0C-45F1-97FD-294680DDFEC3}"/>
          </ac:spMkLst>
        </pc:spChg>
        <pc:spChg chg="mod">
          <ac:chgData name="Razvan Cosac" userId="de001e59-bbf6-4693-bba2-00b3a8d5c6a1" providerId="ADAL" clId="{245D56EB-A4BE-4BE0-842F-D874D8194FE1}" dt="2022-10-08T16:20:48.815" v="3370" actId="1035"/>
          <ac:spMkLst>
            <pc:docMk/>
            <pc:sldMk cId="3394668466" sldId="482"/>
            <ac:spMk id="111" creationId="{70C5B998-018D-4449-9DBB-918AEF7ACF32}"/>
          </ac:spMkLst>
        </pc:spChg>
        <pc:spChg chg="mod">
          <ac:chgData name="Razvan Cosac" userId="de001e59-bbf6-4693-bba2-00b3a8d5c6a1" providerId="ADAL" clId="{245D56EB-A4BE-4BE0-842F-D874D8194FE1}" dt="2022-10-08T15:50:11.347" v="2181"/>
          <ac:spMkLst>
            <pc:docMk/>
            <pc:sldMk cId="3394668466" sldId="482"/>
            <ac:spMk id="112" creationId="{C3F60156-4DE4-4FF0-927D-0EA119FDCD84}"/>
          </ac:spMkLst>
        </pc:spChg>
        <pc:spChg chg="mod">
          <ac:chgData name="Razvan Cosac" userId="de001e59-bbf6-4693-bba2-00b3a8d5c6a1" providerId="ADAL" clId="{245D56EB-A4BE-4BE0-842F-D874D8194FE1}" dt="2022-10-08T15:50:22.899" v="2186"/>
          <ac:spMkLst>
            <pc:docMk/>
            <pc:sldMk cId="3394668466" sldId="482"/>
            <ac:spMk id="114" creationId="{3507AB5C-8BCF-4CCE-8DAB-D2BA8D8F1BCA}"/>
          </ac:spMkLst>
        </pc:spChg>
        <pc:spChg chg="mod">
          <ac:chgData name="Razvan Cosac" userId="de001e59-bbf6-4693-bba2-00b3a8d5c6a1" providerId="ADAL" clId="{245D56EB-A4BE-4BE0-842F-D874D8194FE1}" dt="2022-10-08T15:50:22.899" v="2186"/>
          <ac:spMkLst>
            <pc:docMk/>
            <pc:sldMk cId="3394668466" sldId="482"/>
            <ac:spMk id="115" creationId="{AC0AD4A2-316F-45F9-8787-44E9816994E9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117" creationId="{9EFB601D-3730-4D20-8EC3-B6159D4E6A38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118" creationId="{852237E4-419A-4B36-9FC1-701B38AC8A34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119" creationId="{8B5FFD11-06BE-4756-AAAC-7D83A2406DCB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120" creationId="{1488BA72-A64D-4130-B73C-7A82B440A3FE}"/>
          </ac:spMkLst>
        </pc:spChg>
        <pc:spChg chg="mod">
          <ac:chgData name="Razvan Cosac" userId="de001e59-bbf6-4693-bba2-00b3a8d5c6a1" providerId="ADAL" clId="{245D56EB-A4BE-4BE0-842F-D874D8194FE1}" dt="2022-10-08T15:50:54.390" v="2234"/>
          <ac:spMkLst>
            <pc:docMk/>
            <pc:sldMk cId="3394668466" sldId="482"/>
            <ac:spMk id="121" creationId="{B327DE71-CA2D-4DD6-A651-1E7747EE7757}"/>
          </ac:spMkLst>
        </pc:spChg>
        <pc:spChg chg="mod">
          <ac:chgData name="Razvan Cosac" userId="de001e59-bbf6-4693-bba2-00b3a8d5c6a1" providerId="ADAL" clId="{245D56EB-A4BE-4BE0-842F-D874D8194FE1}" dt="2022-10-08T15:50:54.390" v="2234"/>
          <ac:spMkLst>
            <pc:docMk/>
            <pc:sldMk cId="3394668466" sldId="482"/>
            <ac:spMk id="122" creationId="{0F69EAE8-62E5-4EEF-AE0D-8D4BE094E1B2}"/>
          </ac:spMkLst>
        </pc:spChg>
        <pc:spChg chg="del">
          <ac:chgData name="Razvan Cosac" userId="de001e59-bbf6-4693-bba2-00b3a8d5c6a1" providerId="ADAL" clId="{245D56EB-A4BE-4BE0-842F-D874D8194FE1}" dt="2022-10-08T15:40:30.028" v="2057" actId="478"/>
          <ac:spMkLst>
            <pc:docMk/>
            <pc:sldMk cId="3394668466" sldId="482"/>
            <ac:spMk id="123" creationId="{A37F6A33-63D7-43EF-B25F-BAE8A650F349}"/>
          </ac:spMkLst>
        </pc:spChg>
        <pc:spChg chg="del mod">
          <ac:chgData name="Razvan Cosac" userId="de001e59-bbf6-4693-bba2-00b3a8d5c6a1" providerId="ADAL" clId="{245D56EB-A4BE-4BE0-842F-D874D8194FE1}" dt="2022-10-08T15:57:48.869" v="2375" actId="478"/>
          <ac:spMkLst>
            <pc:docMk/>
            <pc:sldMk cId="3394668466" sldId="482"/>
            <ac:spMk id="124" creationId="{229F1F65-28F5-4692-A84D-9EA65E19DFCD}"/>
          </ac:spMkLst>
        </pc:spChg>
        <pc:spChg chg="del mod">
          <ac:chgData name="Razvan Cosac" userId="de001e59-bbf6-4693-bba2-00b3a8d5c6a1" providerId="ADAL" clId="{245D56EB-A4BE-4BE0-842F-D874D8194FE1}" dt="2022-10-08T15:57:48.083" v="2374" actId="478"/>
          <ac:spMkLst>
            <pc:docMk/>
            <pc:sldMk cId="3394668466" sldId="482"/>
            <ac:spMk id="126" creationId="{B7155701-C1DE-4DEF-AA1B-9C36FDEB450E}"/>
          </ac:spMkLst>
        </pc:spChg>
        <pc:spChg chg="del mod">
          <ac:chgData name="Razvan Cosac" userId="de001e59-bbf6-4693-bba2-00b3a8d5c6a1" providerId="ADAL" clId="{245D56EB-A4BE-4BE0-842F-D874D8194FE1}" dt="2022-10-08T15:57:47.066" v="2373" actId="478"/>
          <ac:spMkLst>
            <pc:docMk/>
            <pc:sldMk cId="3394668466" sldId="482"/>
            <ac:spMk id="127" creationId="{477F9F6D-F8C1-4FD3-BC44-E2608E0ACE73}"/>
          </ac:spMkLst>
        </pc:spChg>
        <pc:spChg chg="del mod topLvl">
          <ac:chgData name="Razvan Cosac" userId="de001e59-bbf6-4693-bba2-00b3a8d5c6a1" providerId="ADAL" clId="{245D56EB-A4BE-4BE0-842F-D874D8194FE1}" dt="2022-10-08T16:00:52.415" v="2606" actId="478"/>
          <ac:spMkLst>
            <pc:docMk/>
            <pc:sldMk cId="3394668466" sldId="482"/>
            <ac:spMk id="128" creationId="{66630F19-A48B-4076-BFB0-2957E03DD10B}"/>
          </ac:spMkLst>
        </pc:spChg>
        <pc:spChg chg="del mod topLvl">
          <ac:chgData name="Razvan Cosac" userId="de001e59-bbf6-4693-bba2-00b3a8d5c6a1" providerId="ADAL" clId="{245D56EB-A4BE-4BE0-842F-D874D8194FE1}" dt="2022-10-08T16:00:40.883" v="2601" actId="478"/>
          <ac:spMkLst>
            <pc:docMk/>
            <pc:sldMk cId="3394668466" sldId="482"/>
            <ac:spMk id="129" creationId="{6E81986B-A496-4EAB-A74C-49C7BA827862}"/>
          </ac:spMkLst>
        </pc:spChg>
        <pc:spChg chg="mod">
          <ac:chgData name="Razvan Cosac" userId="de001e59-bbf6-4693-bba2-00b3a8d5c6a1" providerId="ADAL" clId="{245D56EB-A4BE-4BE0-842F-D874D8194FE1}" dt="2022-10-08T16:01:44.507" v="2697"/>
          <ac:spMkLst>
            <pc:docMk/>
            <pc:sldMk cId="3394668466" sldId="482"/>
            <ac:spMk id="131" creationId="{31A128D8-ED8B-4136-B080-B0CDD6913945}"/>
          </ac:spMkLst>
        </pc:spChg>
        <pc:spChg chg="mod">
          <ac:chgData name="Razvan Cosac" userId="de001e59-bbf6-4693-bba2-00b3a8d5c6a1" providerId="ADAL" clId="{245D56EB-A4BE-4BE0-842F-D874D8194FE1}" dt="2022-10-08T16:01:44.507" v="2697"/>
          <ac:spMkLst>
            <pc:docMk/>
            <pc:sldMk cId="3394668466" sldId="482"/>
            <ac:spMk id="132" creationId="{78B1807A-2A95-4B70-A938-E7613A4641EA}"/>
          </ac:spMkLst>
        </pc:spChg>
        <pc:spChg chg="add mod">
          <ac:chgData name="Razvan Cosac" userId="de001e59-bbf6-4693-bba2-00b3a8d5c6a1" providerId="ADAL" clId="{245D56EB-A4BE-4BE0-842F-D874D8194FE1}" dt="2022-10-09T11:26:09.136" v="4151" actId="20577"/>
          <ac:spMkLst>
            <pc:docMk/>
            <pc:sldMk cId="3394668466" sldId="482"/>
            <ac:spMk id="133" creationId="{E8E2AC0B-1613-4647-B5D4-63791CB6E1A0}"/>
          </ac:spMkLst>
        </pc:spChg>
        <pc:spChg chg="mod">
          <ac:chgData name="Razvan Cosac" userId="de001e59-bbf6-4693-bba2-00b3a8d5c6a1" providerId="ADAL" clId="{245D56EB-A4BE-4BE0-842F-D874D8194FE1}" dt="2022-10-09T11:24:19.055" v="4123" actId="14100"/>
          <ac:spMkLst>
            <pc:docMk/>
            <pc:sldMk cId="3394668466" sldId="482"/>
            <ac:spMk id="135" creationId="{A1F8AFDF-81B5-47E5-B9B8-01B4E4C44FA1}"/>
          </ac:spMkLst>
        </pc:spChg>
        <pc:spChg chg="mod">
          <ac:chgData name="Razvan Cosac" userId="de001e59-bbf6-4693-bba2-00b3a8d5c6a1" providerId="ADAL" clId="{245D56EB-A4BE-4BE0-842F-D874D8194FE1}" dt="2022-10-09T11:25:32.619" v="4146" actId="404"/>
          <ac:spMkLst>
            <pc:docMk/>
            <pc:sldMk cId="3394668466" sldId="482"/>
            <ac:spMk id="136" creationId="{4A54B4F8-5F79-40DB-A867-D649BA4A24BD}"/>
          </ac:spMkLst>
        </pc:spChg>
        <pc:spChg chg="mod">
          <ac:chgData name="Razvan Cosac" userId="de001e59-bbf6-4693-bba2-00b3a8d5c6a1" providerId="ADAL" clId="{245D56EB-A4BE-4BE0-842F-D874D8194FE1}" dt="2022-10-08T20:44:04.884" v="3441" actId="207"/>
          <ac:spMkLst>
            <pc:docMk/>
            <pc:sldMk cId="3394668466" sldId="482"/>
            <ac:spMk id="138" creationId="{9BF8A019-C817-4BFC-BD15-847A4D734482}"/>
          </ac:spMkLst>
        </pc:spChg>
        <pc:spChg chg="mod">
          <ac:chgData name="Razvan Cosac" userId="de001e59-bbf6-4693-bba2-00b3a8d5c6a1" providerId="ADAL" clId="{245D56EB-A4BE-4BE0-842F-D874D8194FE1}" dt="2022-10-09T11:25:32.951" v="4147" actId="404"/>
          <ac:spMkLst>
            <pc:docMk/>
            <pc:sldMk cId="3394668466" sldId="482"/>
            <ac:spMk id="139" creationId="{19A36A4F-1051-4831-B453-2BF728DAFEDA}"/>
          </ac:spMkLst>
        </pc:spChg>
        <pc:spChg chg="add del mod">
          <ac:chgData name="Razvan Cosac" userId="de001e59-bbf6-4693-bba2-00b3a8d5c6a1" providerId="ADAL" clId="{245D56EB-A4BE-4BE0-842F-D874D8194FE1}" dt="2022-10-08T16:18:25.918" v="3278" actId="478"/>
          <ac:spMkLst>
            <pc:docMk/>
            <pc:sldMk cId="3394668466" sldId="482"/>
            <ac:spMk id="140" creationId="{310EB6D9-CB4C-4B8E-9C80-2CB0BBCDC894}"/>
          </ac:spMkLst>
        </pc:spChg>
        <pc:spChg chg="add del mod">
          <ac:chgData name="Razvan Cosac" userId="de001e59-bbf6-4693-bba2-00b3a8d5c6a1" providerId="ADAL" clId="{245D56EB-A4BE-4BE0-842F-D874D8194FE1}" dt="2022-10-09T11:23:43.961" v="4088" actId="14100"/>
          <ac:spMkLst>
            <pc:docMk/>
            <pc:sldMk cId="3394668466" sldId="482"/>
            <ac:spMk id="141" creationId="{8E5C2D3D-E419-4A49-BEA7-ED856489FA9F}"/>
          </ac:spMkLst>
        </pc:spChg>
        <pc:grpChg chg="add mod">
          <ac:chgData name="Razvan Cosac" userId="de001e59-bbf6-4693-bba2-00b3a8d5c6a1" providerId="ADAL" clId="{245D56EB-A4BE-4BE0-842F-D874D8194FE1}" dt="2022-10-08T16:34:32.493" v="3379" actId="14100"/>
          <ac:grpSpMkLst>
            <pc:docMk/>
            <pc:sldMk cId="3394668466" sldId="482"/>
            <ac:grpSpMk id="3" creationId="{28FE7431-69BE-4969-9E95-D908B49532EA}"/>
          </ac:grpSpMkLst>
        </pc:grpChg>
        <pc:grpChg chg="del mod topLvl">
          <ac:chgData name="Razvan Cosac" userId="de001e59-bbf6-4693-bba2-00b3a8d5c6a1" providerId="ADAL" clId="{245D56EB-A4BE-4BE0-842F-D874D8194FE1}" dt="2022-10-08T15:52:37.536" v="2268" actId="165"/>
          <ac:grpSpMkLst>
            <pc:docMk/>
            <pc:sldMk cId="3394668466" sldId="482"/>
            <ac:grpSpMk id="81" creationId="{6BC85ADE-D8FE-45E6-A2AF-F5E577400CD7}"/>
          </ac:grpSpMkLst>
        </pc:grpChg>
        <pc:grpChg chg="del">
          <ac:chgData name="Razvan Cosac" userId="de001e59-bbf6-4693-bba2-00b3a8d5c6a1" providerId="ADAL" clId="{245D56EB-A4BE-4BE0-842F-D874D8194FE1}" dt="2022-10-08T15:40:30.028" v="2057" actId="478"/>
          <ac:grpSpMkLst>
            <pc:docMk/>
            <pc:sldMk cId="3394668466" sldId="482"/>
            <ac:grpSpMk id="82" creationId="{A1352122-59EC-439E-BA6D-D91F26513442}"/>
          </ac:grpSpMkLst>
        </pc:grpChg>
        <pc:grpChg chg="del">
          <ac:chgData name="Razvan Cosac" userId="de001e59-bbf6-4693-bba2-00b3a8d5c6a1" providerId="ADAL" clId="{245D56EB-A4BE-4BE0-842F-D874D8194FE1}" dt="2022-10-08T15:40:30.028" v="2057" actId="478"/>
          <ac:grpSpMkLst>
            <pc:docMk/>
            <pc:sldMk cId="3394668466" sldId="482"/>
            <ac:grpSpMk id="83" creationId="{99E362A0-9745-4898-A397-2A4F4DC7815B}"/>
          </ac:grpSpMkLst>
        </pc:grpChg>
        <pc:grpChg chg="del">
          <ac:chgData name="Razvan Cosac" userId="de001e59-bbf6-4693-bba2-00b3a8d5c6a1" providerId="ADAL" clId="{245D56EB-A4BE-4BE0-842F-D874D8194FE1}" dt="2022-10-08T15:40:30.028" v="2057" actId="478"/>
          <ac:grpSpMkLst>
            <pc:docMk/>
            <pc:sldMk cId="3394668466" sldId="482"/>
            <ac:grpSpMk id="84" creationId="{D37EA541-EBB9-40D7-86FF-6342FC0030D6}"/>
          </ac:grpSpMkLst>
        </pc:grpChg>
        <pc:grpChg chg="del">
          <ac:chgData name="Razvan Cosac" userId="de001e59-bbf6-4693-bba2-00b3a8d5c6a1" providerId="ADAL" clId="{245D56EB-A4BE-4BE0-842F-D874D8194FE1}" dt="2022-10-08T15:40:30.028" v="2057" actId="478"/>
          <ac:grpSpMkLst>
            <pc:docMk/>
            <pc:sldMk cId="3394668466" sldId="482"/>
            <ac:grpSpMk id="85" creationId="{43C56C47-9B32-4290-AB3B-9B76949886A0}"/>
          </ac:grpSpMkLst>
        </pc:grpChg>
        <pc:grpChg chg="add mod">
          <ac:chgData name="Razvan Cosac" userId="de001e59-bbf6-4693-bba2-00b3a8d5c6a1" providerId="ADAL" clId="{245D56EB-A4BE-4BE0-842F-D874D8194FE1}" dt="2022-10-09T11:29:31.800" v="4355" actId="1038"/>
          <ac:grpSpMkLst>
            <pc:docMk/>
            <pc:sldMk cId="3394668466" sldId="482"/>
            <ac:grpSpMk id="86" creationId="{9B135157-775D-4932-9B96-EC20FEEE63F4}"/>
          </ac:grpSpMkLst>
        </pc:grpChg>
        <pc:grpChg chg="add mod">
          <ac:chgData name="Razvan Cosac" userId="de001e59-bbf6-4693-bba2-00b3a8d5c6a1" providerId="ADAL" clId="{245D56EB-A4BE-4BE0-842F-D874D8194FE1}" dt="2022-10-08T16:15:02.329" v="3208" actId="1035"/>
          <ac:grpSpMkLst>
            <pc:docMk/>
            <pc:sldMk cId="3394668466" sldId="482"/>
            <ac:grpSpMk id="103" creationId="{9836FBD1-6001-4A2B-8730-A6F70FCF0E1C}"/>
          </ac:grpSpMkLst>
        </pc:grpChg>
        <pc:grpChg chg="del mod">
          <ac:chgData name="Razvan Cosac" userId="de001e59-bbf6-4693-bba2-00b3a8d5c6a1" providerId="ADAL" clId="{245D56EB-A4BE-4BE0-842F-D874D8194FE1}" dt="2022-10-08T15:51:36.440" v="2239" actId="165"/>
          <ac:grpSpMkLst>
            <pc:docMk/>
            <pc:sldMk cId="3394668466" sldId="482"/>
            <ac:grpSpMk id="105" creationId="{4FE04ECB-713B-493D-B52C-86B3B70CB45A}"/>
          </ac:grpSpMkLst>
        </pc:grpChg>
        <pc:grpChg chg="mod">
          <ac:chgData name="Razvan Cosac" userId="de001e59-bbf6-4693-bba2-00b3a8d5c6a1" providerId="ADAL" clId="{245D56EB-A4BE-4BE0-842F-D874D8194FE1}" dt="2022-10-08T16:20:42.763" v="3355" actId="14100"/>
          <ac:grpSpMkLst>
            <pc:docMk/>
            <pc:sldMk cId="3394668466" sldId="482"/>
            <ac:grpSpMk id="107" creationId="{73123BBC-1153-4087-8AE7-F2894C4B03A1}"/>
          </ac:grpSpMkLst>
        </pc:grpChg>
        <pc:grpChg chg="add del mod">
          <ac:chgData name="Razvan Cosac" userId="de001e59-bbf6-4693-bba2-00b3a8d5c6a1" providerId="ADAL" clId="{245D56EB-A4BE-4BE0-842F-D874D8194FE1}" dt="2022-10-08T15:50:13.218" v="2182"/>
          <ac:grpSpMkLst>
            <pc:docMk/>
            <pc:sldMk cId="3394668466" sldId="482"/>
            <ac:grpSpMk id="108" creationId="{61C2ADBA-B760-4B9E-BBBD-A51FE21BFFA8}"/>
          </ac:grpSpMkLst>
        </pc:grpChg>
        <pc:grpChg chg="add mod">
          <ac:chgData name="Razvan Cosac" userId="de001e59-bbf6-4693-bba2-00b3a8d5c6a1" providerId="ADAL" clId="{245D56EB-A4BE-4BE0-842F-D874D8194FE1}" dt="2022-10-08T16:15:02.329" v="3208" actId="1035"/>
          <ac:grpSpMkLst>
            <pc:docMk/>
            <pc:sldMk cId="3394668466" sldId="482"/>
            <ac:grpSpMk id="113" creationId="{6742F388-3EF3-4487-A95F-4A317A47532B}"/>
          </ac:grpSpMkLst>
        </pc:grpChg>
        <pc:grpChg chg="add mod">
          <ac:chgData name="Razvan Cosac" userId="de001e59-bbf6-4693-bba2-00b3a8d5c6a1" providerId="ADAL" clId="{245D56EB-A4BE-4BE0-842F-D874D8194FE1}" dt="2022-10-08T16:15:02.329" v="3208" actId="1035"/>
          <ac:grpSpMkLst>
            <pc:docMk/>
            <pc:sldMk cId="3394668466" sldId="482"/>
            <ac:grpSpMk id="116" creationId="{7EAEB23D-6E56-404F-B190-AE52D5710E33}"/>
          </ac:grpSpMkLst>
        </pc:grpChg>
        <pc:grpChg chg="add del mod">
          <ac:chgData name="Razvan Cosac" userId="de001e59-bbf6-4693-bba2-00b3a8d5c6a1" providerId="ADAL" clId="{245D56EB-A4BE-4BE0-842F-D874D8194FE1}" dt="2022-10-08T16:00:40.883" v="2601" actId="478"/>
          <ac:grpSpMkLst>
            <pc:docMk/>
            <pc:sldMk cId="3394668466" sldId="482"/>
            <ac:grpSpMk id="125" creationId="{63402FC2-DDE1-40E4-9A24-F13876AD718B}"/>
          </ac:grpSpMkLst>
        </pc:grpChg>
        <pc:grpChg chg="add mod">
          <ac:chgData name="Razvan Cosac" userId="de001e59-bbf6-4693-bba2-00b3a8d5c6a1" providerId="ADAL" clId="{245D56EB-A4BE-4BE0-842F-D874D8194FE1}" dt="2022-10-08T16:15:02.329" v="3208" actId="1035"/>
          <ac:grpSpMkLst>
            <pc:docMk/>
            <pc:sldMk cId="3394668466" sldId="482"/>
            <ac:grpSpMk id="130" creationId="{36DA77FF-5B4F-4CCD-B268-4C5D7E9F77A6}"/>
          </ac:grpSpMkLst>
        </pc:grpChg>
        <pc:grpChg chg="add mod">
          <ac:chgData name="Razvan Cosac" userId="de001e59-bbf6-4693-bba2-00b3a8d5c6a1" providerId="ADAL" clId="{245D56EB-A4BE-4BE0-842F-D874D8194FE1}" dt="2022-10-09T11:24:52.296" v="4133" actId="14100"/>
          <ac:grpSpMkLst>
            <pc:docMk/>
            <pc:sldMk cId="3394668466" sldId="482"/>
            <ac:grpSpMk id="134" creationId="{E7EDCFCD-454C-4E40-BE37-04C74D6F57B9}"/>
          </ac:grpSpMkLst>
        </pc:grpChg>
        <pc:grpChg chg="add mod">
          <ac:chgData name="Razvan Cosac" userId="de001e59-bbf6-4693-bba2-00b3a8d5c6a1" providerId="ADAL" clId="{245D56EB-A4BE-4BE0-842F-D874D8194FE1}" dt="2022-10-09T11:29:28.442" v="4353" actId="14100"/>
          <ac:grpSpMkLst>
            <pc:docMk/>
            <pc:sldMk cId="3394668466" sldId="482"/>
            <ac:grpSpMk id="137" creationId="{6F2D17EA-9837-4BB8-BE52-3381E729E09C}"/>
          </ac:grpSpMkLst>
        </pc:grpChg>
        <pc:cxnChg chg="mod">
          <ac:chgData name="Razvan Cosac" userId="de001e59-bbf6-4693-bba2-00b3a8d5c6a1" providerId="ADAL" clId="{245D56EB-A4BE-4BE0-842F-D874D8194FE1}" dt="2022-10-08T16:15:02.329" v="3208" actId="1035"/>
          <ac:cxnSpMkLst>
            <pc:docMk/>
            <pc:sldMk cId="3394668466" sldId="482"/>
            <ac:cxnSpMk id="43" creationId="{33B96FE7-3E2E-4E65-9341-A829787D7D3E}"/>
          </ac:cxnSpMkLst>
        </pc:cxnChg>
        <pc:cxnChg chg="add del mod">
          <ac:chgData name="Razvan Cosac" userId="de001e59-bbf6-4693-bba2-00b3a8d5c6a1" providerId="ADAL" clId="{245D56EB-A4BE-4BE0-842F-D874D8194FE1}" dt="2022-10-08T15:50:35.049" v="2205" actId="478"/>
          <ac:cxnSpMkLst>
            <pc:docMk/>
            <pc:sldMk cId="3394668466" sldId="482"/>
            <ac:cxnSpMk id="44" creationId="{278A86DF-4D9D-45A1-A285-0C6E2E507DB9}"/>
          </ac:cxnSpMkLst>
        </pc:cxnChg>
        <pc:cxnChg chg="del mod">
          <ac:chgData name="Razvan Cosac" userId="de001e59-bbf6-4693-bba2-00b3a8d5c6a1" providerId="ADAL" clId="{245D56EB-A4BE-4BE0-842F-D874D8194FE1}" dt="2022-10-08T15:41:33.811" v="2084" actId="478"/>
          <ac:cxnSpMkLst>
            <pc:docMk/>
            <pc:sldMk cId="3394668466" sldId="482"/>
            <ac:cxnSpMk id="45" creationId="{A81F8B9A-E8F3-4033-9484-0D1A7701A617}"/>
          </ac:cxnSpMkLst>
        </pc:cxnChg>
        <pc:cxnChg chg="del mod">
          <ac:chgData name="Razvan Cosac" userId="de001e59-bbf6-4693-bba2-00b3a8d5c6a1" providerId="ADAL" clId="{245D56EB-A4BE-4BE0-842F-D874D8194FE1}" dt="2022-10-08T15:43:24.335" v="2116" actId="478"/>
          <ac:cxnSpMkLst>
            <pc:docMk/>
            <pc:sldMk cId="3394668466" sldId="482"/>
            <ac:cxnSpMk id="46" creationId="{FC0186B2-80E1-4AA9-9DA8-01035864037F}"/>
          </ac:cxnSpMkLst>
        </pc:cxnChg>
        <pc:cxnChg chg="del mod">
          <ac:chgData name="Razvan Cosac" userId="de001e59-bbf6-4693-bba2-00b3a8d5c6a1" providerId="ADAL" clId="{245D56EB-A4BE-4BE0-842F-D874D8194FE1}" dt="2022-10-08T15:41:35.982" v="2085" actId="478"/>
          <ac:cxnSpMkLst>
            <pc:docMk/>
            <pc:sldMk cId="3394668466" sldId="482"/>
            <ac:cxnSpMk id="47" creationId="{2A857E46-189A-43C7-8BAD-D727A20F7968}"/>
          </ac:cxnSpMkLst>
        </pc:cxnChg>
        <pc:cxnChg chg="add del mod">
          <ac:chgData name="Razvan Cosac" userId="de001e59-bbf6-4693-bba2-00b3a8d5c6a1" providerId="ADAL" clId="{245D56EB-A4BE-4BE0-842F-D874D8194FE1}" dt="2022-10-08T16:01:28.324" v="2662" actId="478"/>
          <ac:cxnSpMkLst>
            <pc:docMk/>
            <pc:sldMk cId="3394668466" sldId="482"/>
            <ac:cxnSpMk id="48" creationId="{8450473C-C768-43AF-85F8-D7643443D0A5}"/>
          </ac:cxnSpMkLst>
        </pc:cxnChg>
        <pc:cxnChg chg="del mod">
          <ac:chgData name="Razvan Cosac" userId="de001e59-bbf6-4693-bba2-00b3a8d5c6a1" providerId="ADAL" clId="{245D56EB-A4BE-4BE0-842F-D874D8194FE1}" dt="2022-10-08T15:41:37.868" v="2086" actId="478"/>
          <ac:cxnSpMkLst>
            <pc:docMk/>
            <pc:sldMk cId="3394668466" sldId="482"/>
            <ac:cxnSpMk id="49" creationId="{5CF20831-FBA9-4386-AA34-E18454B72CFE}"/>
          </ac:cxnSpMkLst>
        </pc:cxnChg>
        <pc:cxnChg chg="del mod">
          <ac:chgData name="Razvan Cosac" userId="de001e59-bbf6-4693-bba2-00b3a8d5c6a1" providerId="ADAL" clId="{245D56EB-A4BE-4BE0-842F-D874D8194FE1}" dt="2022-10-08T15:46:59.469" v="2161" actId="478"/>
          <ac:cxnSpMkLst>
            <pc:docMk/>
            <pc:sldMk cId="3394668466" sldId="482"/>
            <ac:cxnSpMk id="50" creationId="{C305FAC3-6E19-412C-94B6-7D15151EE34F}"/>
          </ac:cxnSpMkLst>
        </pc:cxnChg>
        <pc:cxnChg chg="del mod">
          <ac:chgData name="Razvan Cosac" userId="de001e59-bbf6-4693-bba2-00b3a8d5c6a1" providerId="ADAL" clId="{245D56EB-A4BE-4BE0-842F-D874D8194FE1}" dt="2022-10-08T15:41:40.435" v="2087" actId="478"/>
          <ac:cxnSpMkLst>
            <pc:docMk/>
            <pc:sldMk cId="3394668466" sldId="482"/>
            <ac:cxnSpMk id="51" creationId="{FDB3B649-0A0F-471F-A55C-6DEE542EA322}"/>
          </ac:cxnSpMkLst>
        </pc:cxnChg>
        <pc:cxnChg chg="add del mod">
          <ac:chgData name="Razvan Cosac" userId="de001e59-bbf6-4693-bba2-00b3a8d5c6a1" providerId="ADAL" clId="{245D56EB-A4BE-4BE0-842F-D874D8194FE1}" dt="2022-10-08T16:01:51.946" v="2701" actId="478"/>
          <ac:cxnSpMkLst>
            <pc:docMk/>
            <pc:sldMk cId="3394668466" sldId="482"/>
            <ac:cxnSpMk id="52" creationId="{3339AFEA-2726-4E9F-AD78-8CD83CD3EE93}"/>
          </ac:cxnSpMkLst>
        </pc:cxnChg>
        <pc:cxnChg chg="del mod">
          <ac:chgData name="Razvan Cosac" userId="de001e59-bbf6-4693-bba2-00b3a8d5c6a1" providerId="ADAL" clId="{245D56EB-A4BE-4BE0-842F-D874D8194FE1}" dt="2022-10-08T15:41:42.172" v="2088" actId="478"/>
          <ac:cxnSpMkLst>
            <pc:docMk/>
            <pc:sldMk cId="3394668466" sldId="482"/>
            <ac:cxnSpMk id="53" creationId="{21384EB1-6E5B-4021-A260-1FC3B2150B61}"/>
          </ac:cxnSpMkLst>
        </pc:cxnChg>
        <pc:cxnChg chg="del mod">
          <ac:chgData name="Razvan Cosac" userId="de001e59-bbf6-4693-bba2-00b3a8d5c6a1" providerId="ADAL" clId="{245D56EB-A4BE-4BE0-842F-D874D8194FE1}" dt="2022-10-08T16:02:02.928" v="2728" actId="478"/>
          <ac:cxnSpMkLst>
            <pc:docMk/>
            <pc:sldMk cId="3394668466" sldId="482"/>
            <ac:cxnSpMk id="54" creationId="{036C69D4-2019-469D-A3F8-3787B25830D3}"/>
          </ac:cxnSpMkLst>
        </pc:cxnChg>
        <pc:cxnChg chg="del mod">
          <ac:chgData name="Razvan Cosac" userId="de001e59-bbf6-4693-bba2-00b3a8d5c6a1" providerId="ADAL" clId="{245D56EB-A4BE-4BE0-842F-D874D8194FE1}" dt="2022-10-08T15:41:43.106" v="2089" actId="478"/>
          <ac:cxnSpMkLst>
            <pc:docMk/>
            <pc:sldMk cId="3394668466" sldId="482"/>
            <ac:cxnSpMk id="55" creationId="{AE4013B5-E8BA-448F-A0C0-6D0FDC4AD46F}"/>
          </ac:cxnSpMkLst>
        </pc:cxnChg>
        <pc:cxnChg chg="add del mod">
          <ac:chgData name="Razvan Cosac" userId="de001e59-bbf6-4693-bba2-00b3a8d5c6a1" providerId="ADAL" clId="{245D56EB-A4BE-4BE0-842F-D874D8194FE1}" dt="2022-10-08T15:45:48.093" v="2138" actId="478"/>
          <ac:cxnSpMkLst>
            <pc:docMk/>
            <pc:sldMk cId="3394668466" sldId="482"/>
            <ac:cxnSpMk id="88" creationId="{B1C8A4B7-45E3-4F23-BE2A-3C6AA204D8F8}"/>
          </ac:cxnSpMkLst>
        </pc:cxnChg>
      </pc:sldChg>
      <pc:sldChg chg="add">
        <pc:chgData name="Razvan Cosac" userId="de001e59-bbf6-4693-bba2-00b3a8d5c6a1" providerId="ADAL" clId="{245D56EB-A4BE-4BE0-842F-D874D8194FE1}" dt="2022-10-08T14:46:10.772" v="5"/>
        <pc:sldMkLst>
          <pc:docMk/>
          <pc:sldMk cId="829876150" sldId="485"/>
        </pc:sldMkLst>
      </pc:sldChg>
      <pc:sldChg chg="new del">
        <pc:chgData name="Razvan Cosac" userId="de001e59-bbf6-4693-bba2-00b3a8d5c6a1" providerId="ADAL" clId="{245D56EB-A4BE-4BE0-842F-D874D8194FE1}" dt="2022-10-08T14:49:25.684" v="36" actId="47"/>
        <pc:sldMkLst>
          <pc:docMk/>
          <pc:sldMk cId="4002671850" sldId="486"/>
        </pc:sldMkLst>
      </pc:sldChg>
      <pc:sldChg chg="modSp add mod">
        <pc:chgData name="Razvan Cosac" userId="de001e59-bbf6-4693-bba2-00b3a8d5c6a1" providerId="ADAL" clId="{245D56EB-A4BE-4BE0-842F-D874D8194FE1}" dt="2022-10-08T14:49:34.204" v="37" actId="20577"/>
        <pc:sldMkLst>
          <pc:docMk/>
          <pc:sldMk cId="209213654" sldId="487"/>
        </pc:sldMkLst>
        <pc:spChg chg="mod">
          <ac:chgData name="Razvan Cosac" userId="de001e59-bbf6-4693-bba2-00b3a8d5c6a1" providerId="ADAL" clId="{245D56EB-A4BE-4BE0-842F-D874D8194FE1}" dt="2022-10-08T14:49:34.204" v="37" actId="20577"/>
          <ac:spMkLst>
            <pc:docMk/>
            <pc:sldMk cId="209213654" sldId="487"/>
            <ac:spMk id="2" creationId="{1FB4E130-66D2-E2FC-F440-47D7655A1379}"/>
          </ac:spMkLst>
        </pc:spChg>
        <pc:picChg chg="mod">
          <ac:chgData name="Razvan Cosac" userId="de001e59-bbf6-4693-bba2-00b3a8d5c6a1" providerId="ADAL" clId="{245D56EB-A4BE-4BE0-842F-D874D8194FE1}" dt="2022-10-08T14:49:05.975" v="33" actId="1036"/>
          <ac:picMkLst>
            <pc:docMk/>
            <pc:sldMk cId="209213654" sldId="487"/>
            <ac:picMk id="5" creationId="{6CEB08D8-C590-9B28-51CE-1CFAD6C8090F}"/>
          </ac:picMkLst>
        </pc:picChg>
      </pc:sldChg>
      <pc:sldChg chg="new del">
        <pc:chgData name="Razvan Cosac" userId="de001e59-bbf6-4693-bba2-00b3a8d5c6a1" providerId="ADAL" clId="{245D56EB-A4BE-4BE0-842F-D874D8194FE1}" dt="2022-10-08T14:50:05.903" v="38" actId="47"/>
        <pc:sldMkLst>
          <pc:docMk/>
          <pc:sldMk cId="1049600510" sldId="488"/>
        </pc:sldMkLst>
      </pc:sldChg>
      <pc:sldChg chg="new add del">
        <pc:chgData name="Razvan Cosac" userId="de001e59-bbf6-4693-bba2-00b3a8d5c6a1" providerId="ADAL" clId="{245D56EB-A4BE-4BE0-842F-D874D8194FE1}" dt="2022-10-08T14:52:35.618" v="121" actId="47"/>
        <pc:sldMkLst>
          <pc:docMk/>
          <pc:sldMk cId="1277760875" sldId="488"/>
        </pc:sldMkLst>
      </pc:sldChg>
      <pc:sldChg chg="new del">
        <pc:chgData name="Razvan Cosac" userId="de001e59-bbf6-4693-bba2-00b3a8d5c6a1" providerId="ADAL" clId="{245D56EB-A4BE-4BE0-842F-D874D8194FE1}" dt="2022-10-08T14:56:37.405" v="126" actId="47"/>
        <pc:sldMkLst>
          <pc:docMk/>
          <pc:sldMk cId="3853101461" sldId="488"/>
        </pc:sldMkLst>
      </pc:sldChg>
      <pc:sldChg chg="addSp delSp modSp add mod ord modAnim modNotesTx">
        <pc:chgData name="Razvan Cosac" userId="de001e59-bbf6-4693-bba2-00b3a8d5c6a1" providerId="ADAL" clId="{245D56EB-A4BE-4BE0-842F-D874D8194FE1}" dt="2022-10-09T14:14:35.906" v="5056"/>
        <pc:sldMkLst>
          <pc:docMk/>
          <pc:sldMk cId="1765844781" sldId="489"/>
        </pc:sldMkLst>
        <pc:spChg chg="del">
          <ac:chgData name="Razvan Cosac" userId="de001e59-bbf6-4693-bba2-00b3a8d5c6a1" providerId="ADAL" clId="{245D56EB-A4BE-4BE0-842F-D874D8194FE1}" dt="2022-10-08T14:57:14.644" v="134" actId="478"/>
          <ac:spMkLst>
            <pc:docMk/>
            <pc:sldMk cId="1765844781" sldId="489"/>
            <ac:spMk id="9" creationId="{615B11B2-25BB-43E9-A7CF-60766B0D9CC3}"/>
          </ac:spMkLst>
        </pc:spChg>
        <pc:spChg chg="mod">
          <ac:chgData name="Razvan Cosac" userId="de001e59-bbf6-4693-bba2-00b3a8d5c6a1" providerId="ADAL" clId="{245D56EB-A4BE-4BE0-842F-D874D8194FE1}" dt="2022-10-08T14:58:07.110" v="225" actId="1035"/>
          <ac:spMkLst>
            <pc:docMk/>
            <pc:sldMk cId="1765844781" sldId="489"/>
            <ac:spMk id="10" creationId="{80FB6172-037C-4161-8A83-1F2F68015C53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56" creationId="{78B1F22B-A2A7-4D92-A5B5-4BCD8AACC0F0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57" creationId="{96A3643D-4775-4D37-ACE7-CA7863C5B09F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58" creationId="{5BA5B867-5864-409A-9F19-7E4B892DFADE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59" creationId="{5AAAF037-AFE8-49EB-8ECC-2876F58DA21C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0" creationId="{CEE4467A-4CE0-44B3-A46F-01290E08A2CB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1" creationId="{8504EEFD-DCDE-4907-B4AB-C3DA6596874C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2" creationId="{C5767900-9D9F-4EEA-9C4A-11B90A9FC110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3" creationId="{BB76026A-CE5B-4046-B11F-8E9543A204EE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4" creationId="{E480EBAC-5CBF-4C27-8E8C-6B9C17129F40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5" creationId="{71E75B46-E9BE-4652-84CD-E8912E16DC66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6" creationId="{F56576EA-66EA-46BB-85FF-F055773EEF1E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67" creationId="{EB119D75-DC52-49D0-8DB1-C1A30860DFB7}"/>
          </ac:spMkLst>
        </pc:spChg>
        <pc:spChg chg="mod">
          <ac:chgData name="Razvan Cosac" userId="de001e59-bbf6-4693-bba2-00b3a8d5c6a1" providerId="ADAL" clId="{245D56EB-A4BE-4BE0-842F-D874D8194FE1}" dt="2022-10-08T15:09:47.578" v="462" actId="207"/>
          <ac:spMkLst>
            <pc:docMk/>
            <pc:sldMk cId="1765844781" sldId="489"/>
            <ac:spMk id="68" creationId="{77E06902-9892-4230-97AA-999200A7A1E5}"/>
          </ac:spMkLst>
        </pc:spChg>
        <pc:spChg chg="add mod">
          <ac:chgData name="Razvan Cosac" userId="de001e59-bbf6-4693-bba2-00b3a8d5c6a1" providerId="ADAL" clId="{245D56EB-A4BE-4BE0-842F-D874D8194FE1}" dt="2022-10-08T15:20:29.158" v="1130" actId="1076"/>
          <ac:spMkLst>
            <pc:docMk/>
            <pc:sldMk cId="1765844781" sldId="489"/>
            <ac:spMk id="69" creationId="{45BB7021-B365-459E-BDAE-3C2CC8A9E03D}"/>
          </ac:spMkLst>
        </pc:spChg>
        <pc:spChg chg="add mod">
          <ac:chgData name="Razvan Cosac" userId="de001e59-bbf6-4693-bba2-00b3a8d5c6a1" providerId="ADAL" clId="{245D56EB-A4BE-4BE0-842F-D874D8194FE1}" dt="2022-10-08T15:20:35.644" v="1131" actId="1076"/>
          <ac:spMkLst>
            <pc:docMk/>
            <pc:sldMk cId="1765844781" sldId="489"/>
            <ac:spMk id="70" creationId="{00E84368-69E7-43CA-AE78-BE7B7AB718F1}"/>
          </ac:spMkLst>
        </pc:spChg>
        <pc:spChg chg="mod">
          <ac:chgData name="Razvan Cosac" userId="de001e59-bbf6-4693-bba2-00b3a8d5c6a1" providerId="ADAL" clId="{245D56EB-A4BE-4BE0-842F-D874D8194FE1}" dt="2022-10-08T15:26:35.089" v="1477" actId="692"/>
          <ac:spMkLst>
            <pc:docMk/>
            <pc:sldMk cId="1765844781" sldId="489"/>
            <ac:spMk id="73" creationId="{E4C7072D-0699-4071-BC1F-53C12516CBD0}"/>
          </ac:spMkLst>
        </pc:spChg>
        <pc:spChg chg="mod">
          <ac:chgData name="Razvan Cosac" userId="de001e59-bbf6-4693-bba2-00b3a8d5c6a1" providerId="ADAL" clId="{245D56EB-A4BE-4BE0-842F-D874D8194FE1}" dt="2022-10-09T11:28:36.781" v="4350" actId="14100"/>
          <ac:spMkLst>
            <pc:docMk/>
            <pc:sldMk cId="1765844781" sldId="489"/>
            <ac:spMk id="74" creationId="{42724E9E-9123-484F-8E07-502B10038194}"/>
          </ac:spMkLst>
        </pc:spChg>
        <pc:spChg chg="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75" creationId="{677A6CCA-D805-485B-86CF-DDD08851BA46}"/>
          </ac:spMkLst>
        </pc:spChg>
        <pc:spChg chg="mod">
          <ac:chgData name="Razvan Cosac" userId="de001e59-bbf6-4693-bba2-00b3a8d5c6a1" providerId="ADAL" clId="{245D56EB-A4BE-4BE0-842F-D874D8194FE1}" dt="2022-10-08T15:13:32.680" v="528" actId="1076"/>
          <ac:spMkLst>
            <pc:docMk/>
            <pc:sldMk cId="1765844781" sldId="489"/>
            <ac:spMk id="76" creationId="{8C41491C-FF60-473C-9068-039C29B3D50D}"/>
          </ac:spMkLst>
        </pc:spChg>
        <pc:spChg chg="del mod">
          <ac:chgData name="Razvan Cosac" userId="de001e59-bbf6-4693-bba2-00b3a8d5c6a1" providerId="ADAL" clId="{245D56EB-A4BE-4BE0-842F-D874D8194FE1}" dt="2022-10-08T15:12:45.149" v="518" actId="478"/>
          <ac:spMkLst>
            <pc:docMk/>
            <pc:sldMk cId="1765844781" sldId="489"/>
            <ac:spMk id="77" creationId="{3F520A1A-F4C3-4DC6-A4F4-CFC45CD817F7}"/>
          </ac:spMkLst>
        </pc:spChg>
        <pc:spChg chg="mod">
          <ac:chgData name="Razvan Cosac" userId="de001e59-bbf6-4693-bba2-00b3a8d5c6a1" providerId="ADAL" clId="{245D56EB-A4BE-4BE0-842F-D874D8194FE1}" dt="2022-10-08T20:50:46.977" v="3461" actId="1036"/>
          <ac:spMkLst>
            <pc:docMk/>
            <pc:sldMk cId="1765844781" sldId="489"/>
            <ac:spMk id="78" creationId="{8A97573E-FEFB-4FDA-B05F-8DB912937AF8}"/>
          </ac:spMkLst>
        </pc:spChg>
        <pc:spChg chg="del">
          <ac:chgData name="Razvan Cosac" userId="de001e59-bbf6-4693-bba2-00b3a8d5c6a1" providerId="ADAL" clId="{245D56EB-A4BE-4BE0-842F-D874D8194FE1}" dt="2022-10-08T14:56:53.332" v="129" actId="478"/>
          <ac:spMkLst>
            <pc:docMk/>
            <pc:sldMk cId="1765844781" sldId="489"/>
            <ac:spMk id="79" creationId="{6315EA62-68A4-4191-BA37-0C561EB7D2EF}"/>
          </ac:spMkLst>
        </pc:spChg>
        <pc:spChg chg="add mod">
          <ac:chgData name="Razvan Cosac" userId="de001e59-bbf6-4693-bba2-00b3a8d5c6a1" providerId="ADAL" clId="{245D56EB-A4BE-4BE0-842F-D874D8194FE1}" dt="2022-10-08T20:47:45.616" v="3448" actId="164"/>
          <ac:spMkLst>
            <pc:docMk/>
            <pc:sldMk cId="1765844781" sldId="489"/>
            <ac:spMk id="80" creationId="{3E87071E-BDAD-47BC-9F94-11C83BE599DD}"/>
          </ac:spMkLst>
        </pc:spChg>
        <pc:spChg chg="add mod">
          <ac:chgData name="Razvan Cosac" userId="de001e59-bbf6-4693-bba2-00b3a8d5c6a1" providerId="ADAL" clId="{245D56EB-A4BE-4BE0-842F-D874D8194FE1}" dt="2022-10-08T20:47:45.616" v="3448" actId="164"/>
          <ac:spMkLst>
            <pc:docMk/>
            <pc:sldMk cId="1765844781" sldId="489"/>
            <ac:spMk id="84" creationId="{78253B85-1A1A-42D0-9E95-A9FE509B5336}"/>
          </ac:spMkLst>
        </pc:spChg>
        <pc:spChg chg="add mod">
          <ac:chgData name="Razvan Cosac" userId="de001e59-bbf6-4693-bba2-00b3a8d5c6a1" providerId="ADAL" clId="{245D56EB-A4BE-4BE0-842F-D874D8194FE1}" dt="2022-10-08T20:48:53.872" v="3451" actId="164"/>
          <ac:spMkLst>
            <pc:docMk/>
            <pc:sldMk cId="1765844781" sldId="489"/>
            <ac:spMk id="85" creationId="{EE2B8F61-38C5-434B-BE0F-7FB4F04701A6}"/>
          </ac:spMkLst>
        </pc:spChg>
        <pc:spChg chg="add mod">
          <ac:chgData name="Razvan Cosac" userId="de001e59-bbf6-4693-bba2-00b3a8d5c6a1" providerId="ADAL" clId="{245D56EB-A4BE-4BE0-842F-D874D8194FE1}" dt="2022-10-08T20:50:45.266" v="3460" actId="1036"/>
          <ac:spMkLst>
            <pc:docMk/>
            <pc:sldMk cId="1765844781" sldId="489"/>
            <ac:spMk id="87" creationId="{B48FA4DA-10F1-44A3-9877-9B68442F990B}"/>
          </ac:spMkLst>
        </pc:spChg>
        <pc:spChg chg="mod">
          <ac:chgData name="Razvan Cosac" userId="de001e59-bbf6-4693-bba2-00b3a8d5c6a1" providerId="ADAL" clId="{245D56EB-A4BE-4BE0-842F-D874D8194FE1}" dt="2022-10-08T14:57:08.006" v="131" actId="14100"/>
          <ac:spMkLst>
            <pc:docMk/>
            <pc:sldMk cId="1765844781" sldId="489"/>
            <ac:spMk id="90" creationId="{0A5B2055-5B13-45AD-84CD-378944390C77}"/>
          </ac:spMkLst>
        </pc:spChg>
        <pc:spChg chg="add del mod ord">
          <ac:chgData name="Razvan Cosac" userId="de001e59-bbf6-4693-bba2-00b3a8d5c6a1" providerId="ADAL" clId="{245D56EB-A4BE-4BE0-842F-D874D8194FE1}" dt="2022-10-08T20:53:34.566" v="3484" actId="478"/>
          <ac:spMkLst>
            <pc:docMk/>
            <pc:sldMk cId="1765844781" sldId="489"/>
            <ac:spMk id="91" creationId="{D73D9C6B-693D-443E-AF32-462C20C92FF7}"/>
          </ac:spMkLst>
        </pc:spChg>
        <pc:spChg chg="mod">
          <ac:chgData name="Razvan Cosac" userId="de001e59-bbf6-4693-bba2-00b3a8d5c6a1" providerId="ADAL" clId="{245D56EB-A4BE-4BE0-842F-D874D8194FE1}" dt="2022-10-08T20:52:59.592" v="3480" actId="208"/>
          <ac:spMkLst>
            <pc:docMk/>
            <pc:sldMk cId="1765844781" sldId="489"/>
            <ac:spMk id="103" creationId="{5E4D05AB-16E2-4796-B8E3-AA0BD0301BCE}"/>
          </ac:spMkLst>
        </pc:spChg>
        <pc:spChg chg="mod ord">
          <ac:chgData name="Razvan Cosac" userId="de001e59-bbf6-4693-bba2-00b3a8d5c6a1" providerId="ADAL" clId="{245D56EB-A4BE-4BE0-842F-D874D8194FE1}" dt="2022-10-08T20:52:59.592" v="3480" actId="208"/>
          <ac:spMkLst>
            <pc:docMk/>
            <pc:sldMk cId="1765844781" sldId="489"/>
            <ac:spMk id="104" creationId="{2A4A1EE0-2E31-4550-B7F7-8DB75143E19A}"/>
          </ac:spMkLst>
        </pc:spChg>
        <pc:spChg chg="mod">
          <ac:chgData name="Razvan Cosac" userId="de001e59-bbf6-4693-bba2-00b3a8d5c6a1" providerId="ADAL" clId="{245D56EB-A4BE-4BE0-842F-D874D8194FE1}" dt="2022-10-09T11:28:11.830" v="4325" actId="14100"/>
          <ac:spMkLst>
            <pc:docMk/>
            <pc:sldMk cId="1765844781" sldId="489"/>
            <ac:spMk id="110" creationId="{81033837-3E0C-45F1-97FD-294680DDFEC3}"/>
          </ac:spMkLst>
        </pc:spChg>
        <pc:spChg chg="mod">
          <ac:chgData name="Razvan Cosac" userId="de001e59-bbf6-4693-bba2-00b3a8d5c6a1" providerId="ADAL" clId="{245D56EB-A4BE-4BE0-842F-D874D8194FE1}" dt="2022-10-08T15:30:57.529" v="1674" actId="1038"/>
          <ac:spMkLst>
            <pc:docMk/>
            <pc:sldMk cId="1765844781" sldId="489"/>
            <ac:spMk id="111" creationId="{70C5B998-018D-4449-9DBB-918AEF7ACF32}"/>
          </ac:spMkLst>
        </pc:spChg>
        <pc:spChg chg="del mod">
          <ac:chgData name="Razvan Cosac" userId="de001e59-bbf6-4693-bba2-00b3a8d5c6a1" providerId="ADAL" clId="{245D56EB-A4BE-4BE0-842F-D874D8194FE1}" dt="2022-10-08T14:57:59.641" v="219" actId="478"/>
          <ac:spMkLst>
            <pc:docMk/>
            <pc:sldMk cId="1765844781" sldId="489"/>
            <ac:spMk id="122" creationId="{BD0FB961-0620-4507-ABF0-058442D05E0B}"/>
          </ac:spMkLst>
        </pc:spChg>
        <pc:grpChg chg="add mod ord">
          <ac:chgData name="Razvan Cosac" userId="de001e59-bbf6-4693-bba2-00b3a8d5c6a1" providerId="ADAL" clId="{245D56EB-A4BE-4BE0-842F-D874D8194FE1}" dt="2022-10-08T20:53:25.295" v="3483" actId="14861"/>
          <ac:grpSpMkLst>
            <pc:docMk/>
            <pc:sldMk cId="1765844781" sldId="489"/>
            <ac:grpSpMk id="3" creationId="{305F9C6C-ECC9-443C-8664-596F53C0A96F}"/>
          </ac:grpSpMkLst>
        </pc:grpChg>
        <pc:grpChg chg="add mod">
          <ac:chgData name="Razvan Cosac" userId="de001e59-bbf6-4693-bba2-00b3a8d5c6a1" providerId="ADAL" clId="{245D56EB-A4BE-4BE0-842F-D874D8194FE1}" dt="2022-10-08T20:48:53.872" v="3451" actId="164"/>
          <ac:grpSpMkLst>
            <pc:docMk/>
            <pc:sldMk cId="1765844781" sldId="489"/>
            <ac:grpSpMk id="36" creationId="{A2B4BFFE-5E3B-4D4F-8DAF-64923B85FD30}"/>
          </ac:grpSpMkLst>
        </pc:grpChg>
        <pc:grpChg chg="add mod">
          <ac:chgData name="Razvan Cosac" userId="de001e59-bbf6-4693-bba2-00b3a8d5c6a1" providerId="ADAL" clId="{245D56EB-A4BE-4BE0-842F-D874D8194FE1}" dt="2022-10-09T11:28:52.259" v="4351" actId="14100"/>
          <ac:grpSpMkLst>
            <pc:docMk/>
            <pc:sldMk cId="1765844781" sldId="489"/>
            <ac:grpSpMk id="37" creationId="{A06A500E-F3B4-487B-B3D5-7500664D66E1}"/>
          </ac:grpSpMkLst>
        </pc:grpChg>
        <pc:grpChg chg="add mod">
          <ac:chgData name="Razvan Cosac" userId="de001e59-bbf6-4693-bba2-00b3a8d5c6a1" providerId="ADAL" clId="{245D56EB-A4BE-4BE0-842F-D874D8194FE1}" dt="2022-10-08T15:25:21.203" v="1361" actId="207"/>
          <ac:grpSpMkLst>
            <pc:docMk/>
            <pc:sldMk cId="1765844781" sldId="489"/>
            <ac:grpSpMk id="72" creationId="{3E9C2DAE-4B93-4F28-A3A2-A92D477DA6D6}"/>
          </ac:grpSpMkLst>
        </pc:grpChg>
        <pc:grpChg chg="add del mod">
          <ac:chgData name="Razvan Cosac" userId="de001e59-bbf6-4693-bba2-00b3a8d5c6a1" providerId="ADAL" clId="{245D56EB-A4BE-4BE0-842F-D874D8194FE1}" dt="2022-10-08T20:46:49.365" v="3447" actId="14100"/>
          <ac:grpSpMkLst>
            <pc:docMk/>
            <pc:sldMk cId="1765844781" sldId="489"/>
            <ac:grpSpMk id="81" creationId="{6BC85ADE-D8FE-45E6-A2AF-F5E577400CD7}"/>
          </ac:grpSpMkLst>
        </pc:grpChg>
        <pc:grpChg chg="mod">
          <ac:chgData name="Razvan Cosac" userId="de001e59-bbf6-4693-bba2-00b3a8d5c6a1" providerId="ADAL" clId="{245D56EB-A4BE-4BE0-842F-D874D8194FE1}" dt="2022-10-09T11:28:20.534" v="4327" actId="14100"/>
          <ac:grpSpMkLst>
            <pc:docMk/>
            <pc:sldMk cId="1765844781" sldId="489"/>
            <ac:grpSpMk id="107" creationId="{73123BBC-1153-4087-8AE7-F2894C4B03A1}"/>
          </ac:grpSpMkLst>
        </pc:grpChg>
        <pc:picChg chg="del">
          <ac:chgData name="Razvan Cosac" userId="de001e59-bbf6-4693-bba2-00b3a8d5c6a1" providerId="ADAL" clId="{245D56EB-A4BE-4BE0-842F-D874D8194FE1}" dt="2022-10-08T14:57:09.913" v="132" actId="478"/>
          <ac:picMkLst>
            <pc:docMk/>
            <pc:sldMk cId="1765844781" sldId="489"/>
            <ac:picMk id="86" creationId="{1177BF7C-27D7-46F5-8022-6B5BEADC88E1}"/>
          </ac:picMkLst>
        </pc:picChg>
        <pc:picChg chg="del">
          <ac:chgData name="Razvan Cosac" userId="de001e59-bbf6-4693-bba2-00b3a8d5c6a1" providerId="ADAL" clId="{245D56EB-A4BE-4BE0-842F-D874D8194FE1}" dt="2022-10-08T14:57:10.602" v="133" actId="478"/>
          <ac:picMkLst>
            <pc:docMk/>
            <pc:sldMk cId="1765844781" sldId="489"/>
            <ac:picMk id="106" creationId="{7E66B8F3-3C1B-4F8A-814F-69031745EDF8}"/>
          </ac:picMkLst>
        </pc:picChg>
        <pc:cxnChg chg="add del mod">
          <ac:chgData name="Razvan Cosac" userId="de001e59-bbf6-4693-bba2-00b3a8d5c6a1" providerId="ADAL" clId="{245D56EB-A4BE-4BE0-842F-D874D8194FE1}" dt="2022-10-08T15:13:04.090" v="524" actId="478"/>
          <ac:cxnSpMkLst>
            <pc:docMk/>
            <pc:sldMk cId="1765844781" sldId="489"/>
            <ac:cxnSpMk id="11" creationId="{03801897-2F5C-48CD-89DC-465615D10EE5}"/>
          </ac:cxnSpMkLst>
        </pc:cxnChg>
        <pc:cxnChg chg="del mod">
          <ac:chgData name="Razvan Cosac" userId="de001e59-bbf6-4693-bba2-00b3a8d5c6a1" providerId="ADAL" clId="{245D56EB-A4BE-4BE0-842F-D874D8194FE1}" dt="2022-10-08T15:12:46.766" v="519" actId="478"/>
          <ac:cxnSpMkLst>
            <pc:docMk/>
            <pc:sldMk cId="1765844781" sldId="489"/>
            <ac:cxnSpMk id="18" creationId="{833EEB6F-D3A5-4A32-832C-5B772E901B66}"/>
          </ac:cxnSpMkLst>
        </pc:cxnChg>
        <pc:cxnChg chg="del mod">
          <ac:chgData name="Razvan Cosac" userId="de001e59-bbf6-4693-bba2-00b3a8d5c6a1" providerId="ADAL" clId="{245D56EB-A4BE-4BE0-842F-D874D8194FE1}" dt="2022-10-08T14:56:50.582" v="127" actId="478"/>
          <ac:cxnSpMkLst>
            <pc:docMk/>
            <pc:sldMk cId="1765844781" sldId="489"/>
            <ac:cxnSpMk id="22" creationId="{1DF6679C-8105-420C-B891-62379D94089D}"/>
          </ac:cxnSpMkLst>
        </pc:cxnChg>
        <pc:cxnChg chg="del mod">
          <ac:chgData name="Razvan Cosac" userId="de001e59-bbf6-4693-bba2-00b3a8d5c6a1" providerId="ADAL" clId="{245D56EB-A4BE-4BE0-842F-D874D8194FE1}" dt="2022-10-08T14:56:52.566" v="128" actId="478"/>
          <ac:cxnSpMkLst>
            <pc:docMk/>
            <pc:sldMk cId="1765844781" sldId="489"/>
            <ac:cxnSpMk id="24" creationId="{BEC87660-0674-47CF-97D7-C7F220C529EF}"/>
          </ac:cxnSpMkLst>
        </pc:cxnChg>
        <pc:cxnChg chg="add mod">
          <ac:chgData name="Razvan Cosac" userId="de001e59-bbf6-4693-bba2-00b3a8d5c6a1" providerId="ADAL" clId="{245D56EB-A4BE-4BE0-842F-D874D8194FE1}" dt="2022-10-08T20:50:36.824" v="3454" actId="1036"/>
          <ac:cxnSpMkLst>
            <pc:docMk/>
            <pc:sldMk cId="1765844781" sldId="489"/>
            <ac:cxnSpMk id="26" creationId="{B03E440D-0B57-45CB-8C9B-EE486DC46B78}"/>
          </ac:cxnSpMkLst>
        </pc:cxnChg>
        <pc:cxnChg chg="mod">
          <ac:chgData name="Razvan Cosac" userId="de001e59-bbf6-4693-bba2-00b3a8d5c6a1" providerId="ADAL" clId="{245D56EB-A4BE-4BE0-842F-D874D8194FE1}" dt="2022-10-08T20:52:22.926" v="3472" actId="1076"/>
          <ac:cxnSpMkLst>
            <pc:docMk/>
            <pc:sldMk cId="1765844781" sldId="489"/>
            <ac:cxnSpMk id="27" creationId="{EED015EA-B26E-4863-B4FD-1ACA273C4701}"/>
          </ac:cxnSpMkLst>
        </pc:cxnChg>
        <pc:cxnChg chg="add del">
          <ac:chgData name="Razvan Cosac" userId="de001e59-bbf6-4693-bba2-00b3a8d5c6a1" providerId="ADAL" clId="{245D56EB-A4BE-4BE0-842F-D874D8194FE1}" dt="2022-10-08T15:26:53.375" v="1479" actId="478"/>
          <ac:cxnSpMkLst>
            <pc:docMk/>
            <pc:sldMk cId="1765844781" sldId="489"/>
            <ac:cxnSpMk id="31" creationId="{86FE44FD-7A2D-4A65-93A8-953AB4B85546}"/>
          </ac:cxnSpMkLst>
        </pc:cxnChg>
        <pc:cxnChg chg="add del mod">
          <ac:chgData name="Razvan Cosac" userId="de001e59-bbf6-4693-bba2-00b3a8d5c6a1" providerId="ADAL" clId="{245D56EB-A4BE-4BE0-842F-D874D8194FE1}" dt="2022-10-08T15:27:16.722" v="1481" actId="478"/>
          <ac:cxnSpMkLst>
            <pc:docMk/>
            <pc:sldMk cId="1765844781" sldId="489"/>
            <ac:cxnSpMk id="33" creationId="{300779E6-6FB0-4CE6-BE24-8B8704A1A40B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43" creationId="{33B96FE7-3E2E-4E65-9341-A829787D7D3E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44" creationId="{278A86DF-4D9D-45A1-A285-0C6E2E507DB9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45" creationId="{A81F8B9A-E8F3-4033-9484-0D1A7701A617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46" creationId="{FC0186B2-80E1-4AA9-9DA8-01035864037F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47" creationId="{2A857E46-189A-43C7-8BAD-D727A20F7968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48" creationId="{8450473C-C768-43AF-85F8-D7643443D0A5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49" creationId="{5CF20831-FBA9-4386-AA34-E18454B72CFE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50" creationId="{C305FAC3-6E19-412C-94B6-7D15151EE34F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51" creationId="{FDB3B649-0A0F-471F-A55C-6DEE542EA322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52" creationId="{3339AFEA-2726-4E9F-AD78-8CD83CD3EE93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53" creationId="{21384EB1-6E5B-4021-A260-1FC3B2150B61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54" creationId="{036C69D4-2019-469D-A3F8-3787B25830D3}"/>
          </ac:cxnSpMkLst>
        </pc:cxnChg>
        <pc:cxnChg chg="mod">
          <ac:chgData name="Razvan Cosac" userId="de001e59-bbf6-4693-bba2-00b3a8d5c6a1" providerId="ADAL" clId="{245D56EB-A4BE-4BE0-842F-D874D8194FE1}" dt="2022-10-08T20:50:45.266" v="3460" actId="1036"/>
          <ac:cxnSpMkLst>
            <pc:docMk/>
            <pc:sldMk cId="1765844781" sldId="489"/>
            <ac:cxnSpMk id="55" creationId="{AE4013B5-E8BA-448F-A0C0-6D0FDC4AD46F}"/>
          </ac:cxnSpMkLst>
        </pc:cxnChg>
        <pc:cxnChg chg="add del mod">
          <ac:chgData name="Razvan Cosac" userId="de001e59-bbf6-4693-bba2-00b3a8d5c6a1" providerId="ADAL" clId="{245D56EB-A4BE-4BE0-842F-D874D8194FE1}" dt="2022-10-08T15:02:09.854" v="323" actId="478"/>
          <ac:cxnSpMkLst>
            <pc:docMk/>
            <pc:sldMk cId="1765844781" sldId="489"/>
            <ac:cxnSpMk id="71" creationId="{18EB2BE9-C75F-4A78-8307-A5E8D8C41585}"/>
          </ac:cxnSpMkLst>
        </pc:cxnChg>
        <pc:cxnChg chg="del mod">
          <ac:chgData name="Razvan Cosac" userId="de001e59-bbf6-4693-bba2-00b3a8d5c6a1" providerId="ADAL" clId="{245D56EB-A4BE-4BE0-842F-D874D8194FE1}" dt="2022-10-08T20:45:55.838" v="3444" actId="478"/>
          <ac:cxnSpMkLst>
            <pc:docMk/>
            <pc:sldMk cId="1765844781" sldId="489"/>
            <ac:cxnSpMk id="115" creationId="{F68DC859-104A-47EE-9206-F8DEE4B63854}"/>
          </ac:cxnSpMkLst>
        </pc:cxnChg>
      </pc:sldChg>
      <pc:sldChg chg="addSp modSp new del">
        <pc:chgData name="Razvan Cosac" userId="de001e59-bbf6-4693-bba2-00b3a8d5c6a1" providerId="ADAL" clId="{245D56EB-A4BE-4BE0-842F-D874D8194FE1}" dt="2022-10-08T16:21:15.559" v="3371" actId="47"/>
        <pc:sldMkLst>
          <pc:docMk/>
          <pc:sldMk cId="1122773674" sldId="490"/>
        </pc:sldMkLst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13" creationId="{351EC4A4-BCA8-47E3-95A5-ECB7E8C137CF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14" creationId="{EE4BADE9-3226-4BE3-AE7E-F2281F3E2208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15" creationId="{99C1C2CF-3246-4A69-AEEF-82BB0753D4F2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16" creationId="{D3723FF4-BB53-493E-B50E-AE989837FD0D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17" creationId="{92BFFEFB-D4C6-4065-BC7D-EE9EF89FF9AC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18" creationId="{10970545-8A3F-4F9B-AAE2-07478B735B88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19" creationId="{A65F0EE3-0E51-42A9-A8F6-FB23EB805E43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0" creationId="{0CA42059-41C3-43E5-9129-00D7DBA32B5C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1" creationId="{DF150B7F-165E-4F94-8BC1-7B872BBDFEAC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2" creationId="{F795E7D9-55F7-4115-B546-091E09AE28F9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3" creationId="{33A990F7-D451-464E-B945-1F3DED997CDC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4" creationId="{937C6C69-8554-4B70-AD23-993DAC69560D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5" creationId="{2533F010-3B5A-43F5-AE94-8FA722A635B1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6" creationId="{930D80B3-A12C-4777-ABF7-371503706340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7" creationId="{713E3748-5CA3-4EF9-B704-82FC2CAD4D03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8" creationId="{20C36497-88AB-4A04-8E9E-532B3000C7C0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29" creationId="{3F7AF050-9B16-4BA3-AD36-8AB66C160117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30" creationId="{8355ED9F-D848-407F-8D66-E2A29366FDC1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31" creationId="{B7A1951E-4545-4996-96A2-869FADC9CD79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32" creationId="{2E57E938-E303-4087-9843-B7B924ED2FA8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33" creationId="{2BF097AD-E6B0-4734-B5C3-B7D79CCD0939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34" creationId="{0603E940-BED9-4321-877F-F73A8CA7A3B7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35" creationId="{DA015251-EAB4-4A35-AC71-0293E0171A02}"/>
          </ac:spMkLst>
        </pc:spChg>
        <pc:spChg chg="add mod">
          <ac:chgData name="Razvan Cosac" userId="de001e59-bbf6-4693-bba2-00b3a8d5c6a1" providerId="ADAL" clId="{245D56EB-A4BE-4BE0-842F-D874D8194FE1}" dt="2022-10-08T15:49:26.359" v="2177"/>
          <ac:spMkLst>
            <pc:docMk/>
            <pc:sldMk cId="1122773674" sldId="490"/>
            <ac:spMk id="36" creationId="{60C6C063-5AC8-4B9A-B46C-C00BC8576387}"/>
          </ac:spMkLst>
        </pc:s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5" creationId="{B37351EE-4027-4F29-BB04-61F752543E6B}"/>
          </ac:grpSpMkLst>
        </pc:gr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6" creationId="{AB0789F9-19E6-4B38-94E0-B7DF5C5113DE}"/>
          </ac:grpSpMkLst>
        </pc:gr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7" creationId="{84365F7E-2BF6-4A66-B19F-1331A2CFAD55}"/>
          </ac:grpSpMkLst>
        </pc:gr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8" creationId="{CAE1866E-29AA-4603-8706-4D3E124811A8}"/>
          </ac:grpSpMkLst>
        </pc:gr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9" creationId="{27828469-E934-47EC-B1FC-C4C4D05744BA}"/>
          </ac:grpSpMkLst>
        </pc:gr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10" creationId="{9965F461-EECC-49E8-BEFE-E9B2089B0AC8}"/>
          </ac:grpSpMkLst>
        </pc:gr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11" creationId="{91F4F936-50FB-48F4-9595-13D39863AF54}"/>
          </ac:grpSpMkLst>
        </pc:grpChg>
        <pc:grpChg chg="add mod">
          <ac:chgData name="Razvan Cosac" userId="de001e59-bbf6-4693-bba2-00b3a8d5c6a1" providerId="ADAL" clId="{245D56EB-A4BE-4BE0-842F-D874D8194FE1}" dt="2022-10-08T15:49:26.359" v="2177"/>
          <ac:grpSpMkLst>
            <pc:docMk/>
            <pc:sldMk cId="1122773674" sldId="490"/>
            <ac:grpSpMk id="12" creationId="{BD7457DB-DE79-4195-8A47-F9F8109865DE}"/>
          </ac:grpSpMkLst>
        </pc:grpChg>
        <pc:cxnChg chg="add mod">
          <ac:chgData name="Razvan Cosac" userId="de001e59-bbf6-4693-bba2-00b3a8d5c6a1" providerId="ADAL" clId="{245D56EB-A4BE-4BE0-842F-D874D8194FE1}" dt="2022-10-08T15:49:26.359" v="2177"/>
          <ac:cxnSpMkLst>
            <pc:docMk/>
            <pc:sldMk cId="1122773674" sldId="490"/>
            <ac:cxnSpMk id="4" creationId="{8C674761-1B90-4503-89F3-83BD53E30AD0}"/>
          </ac:cxnSpMkLst>
        </pc:cxnChg>
      </pc:sldChg>
      <pc:sldChg chg="addSp delSp modSp new del mod">
        <pc:chgData name="Razvan Cosac" userId="de001e59-bbf6-4693-bba2-00b3a8d5c6a1" providerId="ADAL" clId="{245D56EB-A4BE-4BE0-842F-D874D8194FE1}" dt="2022-10-09T14:14:40.070" v="5057" actId="47"/>
        <pc:sldMkLst>
          <pc:docMk/>
          <pc:sldMk cId="3827477260" sldId="490"/>
        </pc:sldMkLst>
        <pc:spChg chg="mod">
          <ac:chgData name="Razvan Cosac" userId="de001e59-bbf6-4693-bba2-00b3a8d5c6a1" providerId="ADAL" clId="{245D56EB-A4BE-4BE0-842F-D874D8194FE1}" dt="2022-10-09T13:35:36.576" v="4380" actId="20577"/>
          <ac:spMkLst>
            <pc:docMk/>
            <pc:sldMk cId="3827477260" sldId="490"/>
            <ac:spMk id="2" creationId="{F0235592-7B00-4C2F-A01B-6F124EBC0C13}"/>
          </ac:spMkLst>
        </pc:spChg>
        <pc:picChg chg="add del mod">
          <ac:chgData name="Razvan Cosac" userId="de001e59-bbf6-4693-bba2-00b3a8d5c6a1" providerId="ADAL" clId="{245D56EB-A4BE-4BE0-842F-D874D8194FE1}" dt="2022-10-09T13:35:29.186" v="4360" actId="478"/>
          <ac:picMkLst>
            <pc:docMk/>
            <pc:sldMk cId="3827477260" sldId="490"/>
            <ac:picMk id="1026" creationId="{F6838383-8A7B-43AF-A4E5-3EF652FCFD73}"/>
          </ac:picMkLst>
        </pc:picChg>
      </pc:sldChg>
      <pc:sldChg chg="addSp modSp new mod">
        <pc:chgData name="Razvan Cosac" userId="de001e59-bbf6-4693-bba2-00b3a8d5c6a1" providerId="ADAL" clId="{245D56EB-A4BE-4BE0-842F-D874D8194FE1}" dt="2022-10-09T14:11:02.011" v="4659" actId="1076"/>
        <pc:sldMkLst>
          <pc:docMk/>
          <pc:sldMk cId="1944916940" sldId="491"/>
        </pc:sldMkLst>
        <pc:spChg chg="mod">
          <ac:chgData name="Razvan Cosac" userId="de001e59-bbf6-4693-bba2-00b3a8d5c6a1" providerId="ADAL" clId="{245D56EB-A4BE-4BE0-842F-D874D8194FE1}" dt="2022-10-09T14:06:42.319" v="4382"/>
          <ac:spMkLst>
            <pc:docMk/>
            <pc:sldMk cId="1944916940" sldId="491"/>
            <ac:spMk id="2" creationId="{ACBF7BBD-90FF-43C4-83F9-F1EBD5C6A053}"/>
          </ac:spMkLst>
        </pc:spChg>
        <pc:spChg chg="mod">
          <ac:chgData name="Razvan Cosac" userId="de001e59-bbf6-4693-bba2-00b3a8d5c6a1" providerId="ADAL" clId="{245D56EB-A4BE-4BE0-842F-D874D8194FE1}" dt="2022-10-09T14:09:04.252" v="4590" actId="2710"/>
          <ac:spMkLst>
            <pc:docMk/>
            <pc:sldMk cId="1944916940" sldId="491"/>
            <ac:spMk id="3" creationId="{025181AC-C739-4733-859C-33A7B111F18E}"/>
          </ac:spMkLst>
        </pc:spChg>
        <pc:spChg chg="add mod">
          <ac:chgData name="Razvan Cosac" userId="de001e59-bbf6-4693-bba2-00b3a8d5c6a1" providerId="ADAL" clId="{245D56EB-A4BE-4BE0-842F-D874D8194FE1}" dt="2022-10-09T14:11:02.011" v="4659" actId="1076"/>
          <ac:spMkLst>
            <pc:docMk/>
            <pc:sldMk cId="1944916940" sldId="491"/>
            <ac:spMk id="6" creationId="{E6CAD33F-6AA6-439E-AA10-A3A5598CD256}"/>
          </ac:spMkLst>
        </pc:spChg>
        <pc:picChg chg="add mod">
          <ac:chgData name="Razvan Cosac" userId="de001e59-bbf6-4693-bba2-00b3a8d5c6a1" providerId="ADAL" clId="{245D56EB-A4BE-4BE0-842F-D874D8194FE1}" dt="2022-10-09T14:09:08.312" v="4597" actId="1036"/>
          <ac:picMkLst>
            <pc:docMk/>
            <pc:sldMk cId="1944916940" sldId="491"/>
            <ac:picMk id="5" creationId="{A098F0FA-8E63-4429-AC7C-C80CBE835257}"/>
          </ac:picMkLst>
        </pc:picChg>
      </pc:sldChg>
      <pc:sldChg chg="modSp new mod">
        <pc:chgData name="Razvan Cosac" userId="de001e59-bbf6-4693-bba2-00b3a8d5c6a1" providerId="ADAL" clId="{245D56EB-A4BE-4BE0-842F-D874D8194FE1}" dt="2022-10-09T14:14:24.984" v="5054" actId="20577"/>
        <pc:sldMkLst>
          <pc:docMk/>
          <pc:sldMk cId="3015843195" sldId="492"/>
        </pc:sldMkLst>
        <pc:spChg chg="mod">
          <ac:chgData name="Razvan Cosac" userId="de001e59-bbf6-4693-bba2-00b3a8d5c6a1" providerId="ADAL" clId="{245D56EB-A4BE-4BE0-842F-D874D8194FE1}" dt="2022-10-09T14:11:29.422" v="4688" actId="20577"/>
          <ac:spMkLst>
            <pc:docMk/>
            <pc:sldMk cId="3015843195" sldId="492"/>
            <ac:spMk id="2" creationId="{A41EAB74-FDB3-4616-8414-BB53C6F4D291}"/>
          </ac:spMkLst>
        </pc:spChg>
        <pc:spChg chg="mod">
          <ac:chgData name="Razvan Cosac" userId="de001e59-bbf6-4693-bba2-00b3a8d5c6a1" providerId="ADAL" clId="{245D56EB-A4BE-4BE0-842F-D874D8194FE1}" dt="2022-10-09T14:14:24.984" v="5054" actId="20577"/>
          <ac:spMkLst>
            <pc:docMk/>
            <pc:sldMk cId="3015843195" sldId="492"/>
            <ac:spMk id="3" creationId="{5B3AE976-B0C9-4EAE-BC35-F3DBD9013D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3" name="Google Shape;463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S2 reprocessed data will be made available to interested Collaborative GS partners through a dedicated DHuS instance from the </a:t>
            </a:r>
            <a:r>
              <a:rPr lang="en-US" dirty="0" err="1"/>
              <a:t>DataHub</a:t>
            </a:r>
            <a:r>
              <a:rPr lang="en-US" dirty="0"/>
              <a:t>. Next year then plan is to move the Collaborative Hub Node 1 to the new C-DAS and the reprocessed data will be available through that access point, keeping a DHuS instance on the new Data Access infrastructure.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13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877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ahoma" panose="020B0604030504040204" pitchFamily="34" charset="0"/>
              </a:rPr>
              <a:t>Data Packaging CFI is capable of generating Sentinel-2 Final Format Data from the Sentinel-2 PDIs.</a:t>
            </a:r>
          </a:p>
          <a:p>
            <a:pPr algn="l"/>
            <a:endParaRPr lang="en-GB" sz="1800" b="0" i="0" u="none" strike="noStrike" baseline="0" dirty="0">
              <a:latin typeface="Tahoma" panose="020B0604030504040204" pitchFamily="34" charset="0"/>
            </a:endParaRPr>
          </a:p>
          <a:p>
            <a:pPr algn="l"/>
            <a:r>
              <a:rPr lang="en-GB" sz="1800" b="0" i="0" u="none" strike="noStrike" baseline="0" dirty="0">
                <a:latin typeface="Tahoma" panose="020B0604030504040204" pitchFamily="34" charset="0"/>
              </a:rPr>
              <a:t>In its current state it consist of two main components a </a:t>
            </a:r>
            <a:r>
              <a:rPr lang="en-GB" sz="1800" b="1" i="0" u="none" strike="noStrike" baseline="0" dirty="0">
                <a:latin typeface="Tahoma,Bold"/>
              </a:rPr>
              <a:t>Data Retriever </a:t>
            </a:r>
            <a:r>
              <a:rPr lang="en-GB" sz="1800" b="0" i="0" u="none" strike="noStrike" baseline="0" dirty="0">
                <a:latin typeface="Tahoma" panose="020B0604030504040204" pitchFamily="34" charset="0"/>
              </a:rPr>
              <a:t>and a </a:t>
            </a:r>
            <a:r>
              <a:rPr lang="en-GB" sz="1800" b="1" i="0" u="none" strike="noStrike" baseline="0" dirty="0">
                <a:latin typeface="Tahoma,Bold"/>
              </a:rPr>
              <a:t>Product Generator.</a:t>
            </a:r>
          </a:p>
          <a:p>
            <a:pPr algn="l"/>
            <a:endParaRPr lang="en-GB" sz="1800" b="1" i="0" u="none" strike="noStrike" baseline="0" dirty="0">
              <a:latin typeface="Tahoma,Bold"/>
            </a:endParaRPr>
          </a:p>
          <a:p>
            <a:pPr algn="l"/>
            <a:r>
              <a:rPr lang="en-GB" sz="1800" b="0" i="0" u="none" strike="noStrike" baseline="0" dirty="0">
                <a:latin typeface="Tahoma" panose="020B0604030504040204" pitchFamily="34" charset="0"/>
              </a:rPr>
              <a:t>The product generator does not have a GUI. The status of product generation can be </a:t>
            </a:r>
            <a:r>
              <a:rPr lang="it-IT" sz="1800" b="0" i="0" u="none" strike="noStrike" baseline="0" dirty="0" err="1">
                <a:latin typeface="Tahoma" panose="020B0604030504040204" pitchFamily="34" charset="0"/>
              </a:rPr>
              <a:t>monitored</a:t>
            </a:r>
            <a:r>
              <a:rPr lang="it-IT" sz="1800" b="0" i="0" u="none" strike="noStrike" baseline="0" dirty="0">
                <a:latin typeface="Tahoma" panose="020B0604030504040204" pitchFamily="34" charset="0"/>
              </a:rPr>
              <a:t> via a log file. </a:t>
            </a:r>
          </a:p>
          <a:p>
            <a:pPr algn="l"/>
            <a:endParaRPr lang="it-IT" sz="1800" b="0" i="0" u="none" strike="noStrike" baseline="0" dirty="0">
              <a:latin typeface="Tahoma" panose="020B0604030504040204" pitchFamily="34" charset="0"/>
            </a:endParaRPr>
          </a:p>
          <a:p>
            <a:pPr algn="l"/>
            <a:r>
              <a:rPr lang="it-IT" sz="1800" b="1" i="0" u="none" strike="noStrike" baseline="0" dirty="0" err="1">
                <a:latin typeface="Tahoma" panose="020B0604030504040204" pitchFamily="34" charset="0"/>
              </a:rPr>
              <a:t>Various</a:t>
            </a:r>
            <a:r>
              <a:rPr lang="it-IT" sz="1800" b="1" i="0" u="none" strike="noStrike" baseline="0" dirty="0">
                <a:latin typeface="Tahoma" panose="020B0604030504040204" pitchFamily="34" charset="0"/>
              </a:rPr>
              <a:t> o</a:t>
            </a:r>
            <a:r>
              <a:rPr lang="en-GB" sz="1800" b="1" i="0" u="none" strike="noStrike" baseline="0" dirty="0" err="1">
                <a:latin typeface="Tahoma" panose="020B0604030504040204" pitchFamily="34" charset="0"/>
              </a:rPr>
              <a:t>ptions</a:t>
            </a:r>
            <a:r>
              <a:rPr lang="en-GB" sz="1800" b="1" i="0" u="none" strike="noStrike" baseline="0" dirty="0">
                <a:latin typeface="Tahoma" panose="020B0604030504040204" pitchFamily="34" charset="0"/>
              </a:rPr>
              <a:t> for EUP generation </a:t>
            </a:r>
            <a:r>
              <a:rPr lang="en-GB" sz="1800" b="0" i="0" u="none" strike="noStrike" baseline="0" dirty="0">
                <a:latin typeface="Tahoma" panose="020B0604030504040204" pitchFamily="34" charset="0"/>
              </a:rPr>
              <a:t>can be configured through command line</a:t>
            </a:r>
          </a:p>
          <a:p>
            <a:pPr algn="l"/>
            <a:endParaRPr lang="en-GB" sz="1800" b="0" i="0" u="none" strike="noStrike" baseline="0" dirty="0">
              <a:latin typeface="Tahoma" panose="020B0604030504040204" pitchFamily="34" charset="0"/>
            </a:endParaRPr>
          </a:p>
          <a:p>
            <a:pPr algn="l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 Data Packaging CFI can be made available to the Collaborative partners that are interested in generating their own product packages (incl. generation of Traces through the Traceability Service – those who use the CFI shall generate traces)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81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2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2797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observe an increase not only in the number of registered users, but also in the number of active users (users which have fully downloaded at least a product over the period of 1 month).</a:t>
            </a:r>
          </a:p>
          <a:p>
            <a:endParaRPr lang="en-US" dirty="0"/>
          </a:p>
          <a:p>
            <a:r>
              <a:rPr lang="en-US" dirty="0"/>
              <a:t>These statistics do not include the downloads from the DIAS Hub, as </a:t>
            </a:r>
            <a:r>
              <a:rPr lang="en-GB" sz="1800" dirty="0">
                <a:solidFill>
                  <a:srgbClr val="000000"/>
                </a:solidFill>
                <a:latin typeface="Corbel" panose="020B0503020204020204" pitchFamily="34" charset="0"/>
              </a:rPr>
              <a:t>the DIAS partners systematically download the full collection of user-level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3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810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468" indent="-228234" defTabSz="912937">
              <a:spcBef>
                <a:spcPts val="480"/>
              </a:spcBef>
            </a:pPr>
            <a:r>
              <a:rPr lang="en-US" dirty="0"/>
              <a:t>We can observe in general a slight decrease in the statistics due to the unavailability of S1B data (this is noticeable from Dec-2021 to January and February).</a:t>
            </a:r>
          </a:p>
          <a:p>
            <a:pPr marL="456468" indent="-228234" defTabSz="912937">
              <a:spcBef>
                <a:spcPts val="480"/>
              </a:spcBef>
            </a:pPr>
            <a:endParaRPr lang="en-US" dirty="0"/>
          </a:p>
          <a:p>
            <a:pPr marL="456468" indent="-228234" defTabSz="912937">
              <a:spcBef>
                <a:spcPts val="480"/>
              </a:spcBef>
            </a:pPr>
            <a:r>
              <a:rPr lang="en-US" dirty="0"/>
              <a:t>However, we can also see and overall increase in interest for Sentinel-2, both across the years and with the seasonal variability starting from spring and going into the summer.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4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3546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2021 downloads from the Collaborative Hub took over the downloads from Open Access for what concerns Sentinel-2.</a:t>
            </a:r>
            <a:endParaRPr lang="en-GB" sz="1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892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7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5953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8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664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CDS-SP: </a:t>
            </a:r>
            <a:r>
              <a:rPr lang="en-US" dirty="0" err="1"/>
              <a:t>ystem</a:t>
            </a:r>
            <a:r>
              <a:rPr lang="en-US" dirty="0"/>
              <a:t> sized for agreed capacity, ESA monitors resource consumption, capability to increase fair-use this according to the available budget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9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221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Following the end of the Collaborative Hub there will be an extension for the support of the </a:t>
            </a:r>
            <a:r>
              <a:rPr lang="en-US" dirty="0" err="1"/>
              <a:t>ColGS</a:t>
            </a:r>
            <a:r>
              <a:rPr lang="en-US" dirty="0"/>
              <a:t> to provide access to Sentinel data through the new C-DAS, as well as through the complementary centers in Greece and OVH, including the maintenance of DHuS, until the end of 2024.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10</a:t>
            </a:fld>
            <a:endParaRPr lang="en-GB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70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IT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o-funded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 preserve="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GB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35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 preserve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72" b="0" i="0" u="none" strike="noStrike" kern="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c</a:t>
            </a:r>
            <a:r>
              <a:rPr kumimoji="0" lang="en-IT" sz="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o-funded with</a:t>
            </a:r>
          </a:p>
        </p:txBody>
      </p:sp>
    </p:spTree>
    <p:extLst>
      <p:ext uri="{BB962C8B-B14F-4D97-AF65-F5344CB8AC3E}">
        <p14:creationId xmlns:p14="http://schemas.microsoft.com/office/powerpoint/2010/main" val="12829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 preserve="1">
  <p:cSld name="DARK_COLOUR_BG2">
    <p:bg>
      <p:bgPr>
        <a:solidFill>
          <a:srgbClr val="8197A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01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 preserve="1">
  <p:cSld name="DARK_COLOUR_BG4">
    <p:bg>
      <p:bgPr>
        <a:solidFill>
          <a:srgbClr val="96013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5" name="Google Shape;23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6397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 preserve="1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3707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 preserve="1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1583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 preserve="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72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013"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796"/>
              <a:buFont typeface="Arial"/>
              <a:buNone/>
              <a:tabLst/>
              <a:defRPr/>
            </a:pPr>
            <a:r>
              <a:rPr kumimoji="0" lang="en-GB" sz="796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Produced by</a:t>
            </a:r>
            <a:endParaRPr kumimoji="0" sz="796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7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bg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9" name="Google Shape;459;p36"/>
          <p:cNvSpPr txBox="1">
            <a:spLocks noGrp="1"/>
          </p:cNvSpPr>
          <p:nvPr>
            <p:ph type="body" idx="1"/>
          </p:nvPr>
        </p:nvSpPr>
        <p:spPr>
          <a:xfrm>
            <a:off x="218262" y="1063486"/>
            <a:ext cx="11764800" cy="51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 dirty="0"/>
          </a:p>
        </p:txBody>
      </p:sp>
      <p:cxnSp>
        <p:nvCxnSpPr>
          <p:cNvPr id="460" name="Google Shape;460;p3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GB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 preserve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IT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o-funded with</a:t>
            </a:r>
          </a:p>
        </p:txBody>
      </p:sp>
    </p:spTree>
    <p:extLst>
      <p:ext uri="{BB962C8B-B14F-4D97-AF65-F5344CB8AC3E}">
        <p14:creationId xmlns:p14="http://schemas.microsoft.com/office/powerpoint/2010/main" val="34809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 preserve="1">
  <p:cSld name="DARK_COLOUR_BG2">
    <p:bg>
      <p:bgPr>
        <a:solidFill>
          <a:srgbClr val="8197A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37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 preserve="1">
  <p:cSld name="DARK_COLOUR_BG4">
    <p:bg>
      <p:bgPr>
        <a:solidFill>
          <a:srgbClr val="96013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5" name="Google Shape;23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9583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 preserve="1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084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 preserve="1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6643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3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2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theme" Target="../theme/theme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.png"/><Relationship Id="rId5" Type="http://schemas.openxmlformats.org/officeDocument/2006/relationships/image" Target="../media/image3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75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72" b="0" i="0" u="none" strike="noStrike" kern="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897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/>
        </p:nvSpPr>
        <p:spPr>
          <a:xfrm>
            <a:off x="772995" y="447366"/>
            <a:ext cx="67071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35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3" name="Google Shape;423;p35"/>
          <p:cNvSpPr txBox="1"/>
          <p:nvPr/>
        </p:nvSpPr>
        <p:spPr>
          <a:xfrm>
            <a:off x="221404" y="6202800"/>
            <a:ext cx="12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35"/>
          <p:cNvCxnSpPr/>
          <p:nvPr/>
        </p:nvCxnSpPr>
        <p:spPr>
          <a:xfrm>
            <a:off x="222041" y="6411947"/>
            <a:ext cx="11768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5" name="Google Shape;4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5"/>
          <p:cNvSpPr txBox="1">
            <a:spLocks noGrp="1"/>
          </p:cNvSpPr>
          <p:nvPr>
            <p:ph type="body" idx="1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/>
          <p:nvPr/>
        </p:nvSpPr>
        <p:spPr>
          <a:xfrm>
            <a:off x="8204400" y="6202800"/>
            <a:ext cx="375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3245" y="6585917"/>
            <a:ext cx="1636919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3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30" name="Google Shape;430;p35" descr="d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5" descr="a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5" descr="b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5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35" descr="es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5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5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5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5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5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5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5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5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5" descr="no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35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35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5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5" descr="cz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5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5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35" descr="ch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35" descr="uk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3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9768386" y="4469696"/>
              <a:ext cx="215999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5" descr="ca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5" descr="si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" name="Google Shape;53;p4">
            <a:extLst>
              <a:ext uri="{FF2B5EF4-FFF2-40B4-BE49-F238E27FC236}">
                <a16:creationId xmlns:a16="http://schemas.microsoft.com/office/drawing/2014/main" id="{708C626C-8C03-0344-BB08-0AD4FBDB6B44}"/>
              </a:ext>
            </a:extLst>
          </p:cNvPr>
          <p:cNvPicPr preferRelativeResize="0"/>
          <p:nvPr userDrawn="1"/>
        </p:nvPicPr>
        <p:blipFill rotWithShape="1">
          <a:blip r:embed="rId3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"/>
          <p:cNvSpPr txBox="1"/>
          <p:nvPr/>
        </p:nvSpPr>
        <p:spPr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Razvan Cosac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32A4E94-9D72-D54B-9261-90E7DA9A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9" y="3288421"/>
            <a:ext cx="11913401" cy="19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Collaborative Workshop</a:t>
            </a:r>
          </a:p>
          <a:p>
            <a:pPr defTabSz="882030">
              <a:defRPr/>
            </a:pP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>
              <a:defRPr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Copernicus Data Access Update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Google Shape;468;p1">
            <a:extLst>
              <a:ext uri="{FF2B5EF4-FFF2-40B4-BE49-F238E27FC236}">
                <a16:creationId xmlns:a16="http://schemas.microsoft.com/office/drawing/2014/main" id="{7E52B994-CD8C-4CC0-8017-2C4CEF3A4E89}"/>
              </a:ext>
            </a:extLst>
          </p:cNvPr>
          <p:cNvSpPr txBox="1"/>
          <p:nvPr/>
        </p:nvSpPr>
        <p:spPr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11/10/2022</a:t>
            </a:r>
          </a:p>
        </p:txBody>
      </p:sp>
      <p:sp>
        <p:nvSpPr>
          <p:cNvPr id="8" name="Google Shape;467;p1">
            <a:extLst>
              <a:ext uri="{FF2B5EF4-FFF2-40B4-BE49-F238E27FC236}">
                <a16:creationId xmlns:a16="http://schemas.microsoft.com/office/drawing/2014/main" id="{BCB7C69D-7189-4F26-99DE-A3F837BCC0B4}"/>
              </a:ext>
            </a:extLst>
          </p:cNvPr>
          <p:cNvSpPr txBox="1"/>
          <p:nvPr/>
        </p:nvSpPr>
        <p:spPr>
          <a:xfrm>
            <a:off x="6915704" y="5530700"/>
            <a:ext cx="51236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Prague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3209-4907-4ED5-8543-3E3A5109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GS Continuity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3B96FE7-3E2E-4E65-9341-A829787D7D3E}"/>
              </a:ext>
            </a:extLst>
          </p:cNvPr>
          <p:cNvCxnSpPr>
            <a:cxnSpLocks/>
          </p:cNvCxnSpPr>
          <p:nvPr/>
        </p:nvCxnSpPr>
        <p:spPr>
          <a:xfrm>
            <a:off x="231202" y="4848438"/>
            <a:ext cx="11817923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EE4467A-4CE0-44B3-A46F-01290E08A2CB}"/>
              </a:ext>
            </a:extLst>
          </p:cNvPr>
          <p:cNvSpPr txBox="1"/>
          <p:nvPr/>
        </p:nvSpPr>
        <p:spPr>
          <a:xfrm>
            <a:off x="628425" y="4895483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2"/>
                </a:solidFill>
              </a:rPr>
              <a:t>20</a:t>
            </a:r>
            <a:r>
              <a:rPr lang="en-US" sz="1200" dirty="0">
                <a:solidFill>
                  <a:schemeClr val="bg2"/>
                </a:solidFill>
              </a:rPr>
              <a:t>22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76026A-CE5B-4046-B11F-8E9543A204EE}"/>
              </a:ext>
            </a:extLst>
          </p:cNvPr>
          <p:cNvSpPr txBox="1"/>
          <p:nvPr/>
        </p:nvSpPr>
        <p:spPr>
          <a:xfrm>
            <a:off x="2878811" y="4895483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2"/>
                </a:solidFill>
              </a:rPr>
              <a:t>202</a:t>
            </a:r>
            <a:r>
              <a:rPr lang="en-US" sz="1200" dirty="0">
                <a:solidFill>
                  <a:schemeClr val="bg2"/>
                </a:solidFill>
              </a:rPr>
              <a:t>3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E75B46-E9BE-4652-84CD-E8912E16DC66}"/>
              </a:ext>
            </a:extLst>
          </p:cNvPr>
          <p:cNvSpPr txBox="1"/>
          <p:nvPr/>
        </p:nvSpPr>
        <p:spPr>
          <a:xfrm>
            <a:off x="5710824" y="4895484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2"/>
                </a:solidFill>
              </a:rPr>
              <a:t>2024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56576EA-66EA-46BB-85FF-F055773EEF1E}"/>
              </a:ext>
            </a:extLst>
          </p:cNvPr>
          <p:cNvSpPr txBox="1"/>
          <p:nvPr/>
        </p:nvSpPr>
        <p:spPr>
          <a:xfrm>
            <a:off x="8542836" y="4895484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2"/>
                </a:solidFill>
              </a:rPr>
              <a:t>2025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E06902-9892-4230-97AA-999200A7A1E5}"/>
              </a:ext>
            </a:extLst>
          </p:cNvPr>
          <p:cNvSpPr/>
          <p:nvPr/>
        </p:nvSpPr>
        <p:spPr>
          <a:xfrm>
            <a:off x="267796" y="1297569"/>
            <a:ext cx="1457260" cy="16361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2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41491C-FF60-473C-9068-039C29B3D50D}"/>
              </a:ext>
            </a:extLst>
          </p:cNvPr>
          <p:cNvSpPr txBox="1"/>
          <p:nvPr/>
        </p:nvSpPr>
        <p:spPr>
          <a:xfrm>
            <a:off x="403787" y="1635969"/>
            <a:ext cx="1189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chemeClr val="bg2"/>
                </a:solidFill>
              </a:rPr>
              <a:t>Copernicus Data Access Service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1100" dirty="0">
                <a:solidFill>
                  <a:schemeClr val="bg2"/>
                </a:solidFill>
              </a:rPr>
              <a:t>(</a:t>
            </a:r>
            <a:r>
              <a:rPr lang="en-US" sz="1100" dirty="0" err="1">
                <a:solidFill>
                  <a:schemeClr val="bg2"/>
                </a:solidFill>
              </a:rPr>
              <a:t>ColHub</a:t>
            </a:r>
            <a:r>
              <a:rPr lang="en-US" sz="1100" dirty="0">
                <a:solidFill>
                  <a:schemeClr val="bg2"/>
                </a:solidFill>
              </a:rPr>
              <a:t> 1,2,3)</a:t>
            </a:r>
            <a:endParaRPr lang="en-IT" dirty="0">
              <a:solidFill>
                <a:schemeClr val="bg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FE7431-69BE-4969-9E95-D908B49532EA}"/>
              </a:ext>
            </a:extLst>
          </p:cNvPr>
          <p:cNvGrpSpPr/>
          <p:nvPr/>
        </p:nvGrpSpPr>
        <p:grpSpPr>
          <a:xfrm>
            <a:off x="1725054" y="1294148"/>
            <a:ext cx="2237343" cy="1639644"/>
            <a:chOff x="8936100" y="1408506"/>
            <a:chExt cx="932548" cy="49351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7F637E-684F-4851-BC2D-E22BF4A3FA9C}"/>
                </a:ext>
              </a:extLst>
            </p:cNvPr>
            <p:cNvSpPr/>
            <p:nvPr/>
          </p:nvSpPr>
          <p:spPr>
            <a:xfrm>
              <a:off x="8936100" y="1408506"/>
              <a:ext cx="932548" cy="493517"/>
            </a:xfrm>
            <a:prstGeom prst="rect">
              <a:avLst/>
            </a:prstGeom>
            <a:gradFill flip="none" rotWithShape="1">
              <a:gsLst>
                <a:gs pos="38000">
                  <a:schemeClr val="accent3">
                    <a:lumMod val="40000"/>
                    <a:lumOff val="60000"/>
                    <a:alpha val="97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5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42000">
                    <a:schemeClr val="accent3">
                      <a:lumMod val="60000"/>
                      <a:lumOff val="40000"/>
                    </a:schemeClr>
                  </a:gs>
                  <a:gs pos="68000">
                    <a:schemeClr val="accent1">
                      <a:lumMod val="45000"/>
                      <a:lumOff val="55000"/>
                    </a:schemeClr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2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1A08946-6F67-441C-88CA-0B99E072DD3E}"/>
                </a:ext>
              </a:extLst>
            </p:cNvPr>
            <p:cNvSpPr txBox="1"/>
            <p:nvPr/>
          </p:nvSpPr>
          <p:spPr>
            <a:xfrm>
              <a:off x="8977812" y="1559485"/>
              <a:ext cx="847809" cy="18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</a:rPr>
                <a:t>Copernicus Data Access Service Continuity</a:t>
              </a:r>
              <a:endParaRPr lang="en-IT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123BBC-1153-4087-8AE7-F2894C4B03A1}"/>
              </a:ext>
            </a:extLst>
          </p:cNvPr>
          <p:cNvGrpSpPr/>
          <p:nvPr/>
        </p:nvGrpSpPr>
        <p:grpSpPr>
          <a:xfrm>
            <a:off x="1725056" y="3816339"/>
            <a:ext cx="10500282" cy="766109"/>
            <a:chOff x="417434" y="1889570"/>
            <a:chExt cx="6869276" cy="371786"/>
          </a:xfrm>
          <a:gradFill flip="none" rotWithShape="1">
            <a:gsLst>
              <a:gs pos="20000">
                <a:schemeClr val="accent4"/>
              </a:gs>
              <a:gs pos="0">
                <a:schemeClr val="accent1">
                  <a:lumMod val="45000"/>
                  <a:lumOff val="5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</a:gsLst>
            <a:lin ang="0" scaled="1"/>
            <a:tileRect/>
          </a:gra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1033837-3E0C-45F1-97FD-294680DDFEC3}"/>
                </a:ext>
              </a:extLst>
            </p:cNvPr>
            <p:cNvSpPr/>
            <p:nvPr/>
          </p:nvSpPr>
          <p:spPr>
            <a:xfrm>
              <a:off x="417434" y="1889570"/>
              <a:ext cx="6869276" cy="3717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2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0C5B998-018D-4449-9DBB-918AEF7ACF32}"/>
                </a:ext>
              </a:extLst>
            </p:cNvPr>
            <p:cNvSpPr txBox="1"/>
            <p:nvPr/>
          </p:nvSpPr>
          <p:spPr>
            <a:xfrm>
              <a:off x="831769" y="1992034"/>
              <a:ext cx="6040607" cy="2403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New</a:t>
              </a:r>
              <a:r>
                <a:rPr lang="en-IT" dirty="0">
                  <a:solidFill>
                    <a:schemeClr val="bg2"/>
                  </a:solidFill>
                </a:rPr>
                <a:t> </a:t>
              </a:r>
              <a:r>
                <a:rPr lang="en-US" dirty="0">
                  <a:solidFill>
                    <a:schemeClr val="bg2"/>
                  </a:solidFill>
                </a:rPr>
                <a:t>Copernicus </a:t>
              </a:r>
              <a:r>
                <a:rPr lang="en-IT" dirty="0">
                  <a:solidFill>
                    <a:schemeClr val="bg2"/>
                  </a:solidFill>
                </a:rPr>
                <a:t>Data Access Service</a:t>
              </a:r>
              <a:r>
                <a:rPr lang="en-US" dirty="0">
                  <a:solidFill>
                    <a:schemeClr val="bg2"/>
                  </a:solidFill>
                </a:rPr>
                <a:t> (C-DAS)</a:t>
              </a:r>
              <a:endParaRPr lang="en-IT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B135157-775D-4932-9B96-EC20FEEE63F4}"/>
              </a:ext>
            </a:extLst>
          </p:cNvPr>
          <p:cNvGrpSpPr/>
          <p:nvPr/>
        </p:nvGrpSpPr>
        <p:grpSpPr>
          <a:xfrm>
            <a:off x="2378723" y="3057212"/>
            <a:ext cx="5030677" cy="649131"/>
            <a:chOff x="417434" y="1889571"/>
            <a:chExt cx="42178759" cy="506904"/>
          </a:xfr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3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B02514-F8F3-4DD7-A2BB-FB6A3BD25CA5}"/>
                </a:ext>
              </a:extLst>
            </p:cNvPr>
            <p:cNvSpPr/>
            <p:nvPr/>
          </p:nvSpPr>
          <p:spPr>
            <a:xfrm>
              <a:off x="417434" y="1889571"/>
              <a:ext cx="42178759" cy="506904"/>
            </a:xfrm>
            <a:prstGeom prst="rect">
              <a:avLst/>
            </a:prstGeom>
            <a:gradFill>
              <a:gsLst>
                <a:gs pos="35000">
                  <a:schemeClr val="accent2">
                    <a:lumMod val="60000"/>
                    <a:lumOff val="40000"/>
                  </a:schemeClr>
                </a:gs>
                <a:gs pos="0">
                  <a:schemeClr val="accent3">
                    <a:lumMod val="40000"/>
                    <a:lumOff val="60000"/>
                  </a:schemeClr>
                </a:gs>
                <a:gs pos="21000">
                  <a:schemeClr val="accent2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000">
                <a:solidFill>
                  <a:schemeClr val="bg2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4B1EE8D-24C0-4F85-A4F6-B8859EA683B3}"/>
                </a:ext>
              </a:extLst>
            </p:cNvPr>
            <p:cNvSpPr txBox="1"/>
            <p:nvPr/>
          </p:nvSpPr>
          <p:spPr>
            <a:xfrm>
              <a:off x="568945" y="1943512"/>
              <a:ext cx="10258599" cy="43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>
                  <a:solidFill>
                    <a:schemeClr val="bg2"/>
                  </a:solidFill>
                </a:rPr>
                <a:t>Col Hub Node 1 migration to </a:t>
              </a:r>
              <a:br>
                <a:rPr lang="en-US" sz="1000" dirty="0">
                  <a:solidFill>
                    <a:schemeClr val="bg2"/>
                  </a:solidFill>
                </a:rPr>
              </a:br>
              <a:r>
                <a:rPr lang="en-US" sz="1000" dirty="0">
                  <a:solidFill>
                    <a:schemeClr val="bg2"/>
                  </a:solidFill>
                </a:rPr>
                <a:t>New</a:t>
              </a:r>
              <a:r>
                <a:rPr lang="en-IT" sz="1000" dirty="0">
                  <a:solidFill>
                    <a:schemeClr val="bg2"/>
                  </a:solidFill>
                </a:rPr>
                <a:t> </a:t>
              </a:r>
              <a:r>
                <a:rPr lang="en-US" sz="1000" dirty="0">
                  <a:solidFill>
                    <a:schemeClr val="bg2"/>
                  </a:solidFill>
                </a:rPr>
                <a:t>C-DAS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1E22CEE-9200-4EB7-87EA-9F0DBB1EDDC9}"/>
              </a:ext>
            </a:extLst>
          </p:cNvPr>
          <p:cNvSpPr txBox="1"/>
          <p:nvPr/>
        </p:nvSpPr>
        <p:spPr>
          <a:xfrm>
            <a:off x="10989230" y="4895484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2"/>
                </a:solidFill>
              </a:rPr>
              <a:t>202</a:t>
            </a:r>
            <a:r>
              <a:rPr lang="en-US" sz="1200" dirty="0">
                <a:solidFill>
                  <a:schemeClr val="bg2"/>
                </a:solidFill>
              </a:rPr>
              <a:t>6</a:t>
            </a:r>
            <a:endParaRPr lang="en-IT" sz="1200" dirty="0">
              <a:solidFill>
                <a:schemeClr val="bg2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836FBD1-6001-4A2B-8730-A6F70FCF0E1C}"/>
              </a:ext>
            </a:extLst>
          </p:cNvPr>
          <p:cNvGrpSpPr/>
          <p:nvPr/>
        </p:nvGrpSpPr>
        <p:grpSpPr>
          <a:xfrm>
            <a:off x="4378866" y="4682032"/>
            <a:ext cx="337351" cy="337351"/>
            <a:chOff x="4319972" y="3176972"/>
            <a:chExt cx="504056" cy="504056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3E08E96-6843-4361-AD28-6C190387384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EA11066-F376-4BE9-AF55-141680E54E06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742F388-3EF3-4487-A95F-4A317A47532B}"/>
              </a:ext>
            </a:extLst>
          </p:cNvPr>
          <p:cNvGrpSpPr/>
          <p:nvPr/>
        </p:nvGrpSpPr>
        <p:grpSpPr>
          <a:xfrm>
            <a:off x="1556381" y="4685616"/>
            <a:ext cx="337351" cy="337351"/>
            <a:chOff x="4319972" y="3176972"/>
            <a:chExt cx="504056" cy="504056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507AB5C-8BCF-4CCE-8DAB-D2BA8D8F1BC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C0AD4A2-316F-45F9-8787-44E9816994E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EAEB23D-6E56-404F-B190-AE52D5710E33}"/>
              </a:ext>
            </a:extLst>
          </p:cNvPr>
          <p:cNvGrpSpPr/>
          <p:nvPr/>
        </p:nvGrpSpPr>
        <p:grpSpPr>
          <a:xfrm>
            <a:off x="10052416" y="4681557"/>
            <a:ext cx="337351" cy="337351"/>
            <a:chOff x="4319972" y="3176972"/>
            <a:chExt cx="504056" cy="504056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327DE71-CA2D-4DD6-A651-1E7747EE775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F69EAE8-62E5-4EEF-AE0D-8D4BE094E1B2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6DA77FF-5B4F-4CCD-B268-4C5D7E9F77A6}"/>
              </a:ext>
            </a:extLst>
          </p:cNvPr>
          <p:cNvGrpSpPr/>
          <p:nvPr/>
        </p:nvGrpSpPr>
        <p:grpSpPr>
          <a:xfrm>
            <a:off x="7220403" y="4680710"/>
            <a:ext cx="337351" cy="337351"/>
            <a:chOff x="4319972" y="3176972"/>
            <a:chExt cx="504056" cy="504056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1A128D8-ED8B-4136-B080-B0CDD691394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8B1807A-2A95-4B70-A938-E7613A4641E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E8E2AC0B-1613-4647-B5D4-63791CB6E1A0}"/>
              </a:ext>
            </a:extLst>
          </p:cNvPr>
          <p:cNvSpPr txBox="1"/>
          <p:nvPr/>
        </p:nvSpPr>
        <p:spPr>
          <a:xfrm>
            <a:off x="3965887" y="3165769"/>
            <a:ext cx="269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2"/>
                </a:solidFill>
              </a:rPr>
              <a:t>Collaborative Hub Node 1 operations on New C-DAS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7EDCFCD-454C-4E40-BE37-04C74D6F57B9}"/>
              </a:ext>
            </a:extLst>
          </p:cNvPr>
          <p:cNvGrpSpPr/>
          <p:nvPr/>
        </p:nvGrpSpPr>
        <p:grpSpPr>
          <a:xfrm>
            <a:off x="3959792" y="1811734"/>
            <a:ext cx="3429836" cy="556830"/>
            <a:chOff x="417434" y="1898242"/>
            <a:chExt cx="40391280" cy="506904"/>
          </a:xfrm>
          <a:solidFill>
            <a:srgbClr val="C1E6DB"/>
          </a:solidFill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1F8AFDF-81B5-47E5-B9B8-01B4E4C44FA1}"/>
                </a:ext>
              </a:extLst>
            </p:cNvPr>
            <p:cNvSpPr/>
            <p:nvPr/>
          </p:nvSpPr>
          <p:spPr>
            <a:xfrm>
              <a:off x="417434" y="1898242"/>
              <a:ext cx="40391280" cy="506904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000">
                <a:solidFill>
                  <a:schemeClr val="bg2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A54B4F8-5F79-40DB-A867-D649BA4A24BD}"/>
                </a:ext>
              </a:extLst>
            </p:cNvPr>
            <p:cNvSpPr txBox="1"/>
            <p:nvPr/>
          </p:nvSpPr>
          <p:spPr>
            <a:xfrm>
              <a:off x="6566506" y="1958825"/>
              <a:ext cx="28093137" cy="2521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bg2"/>
                  </a:solidFill>
                </a:rPr>
                <a:t>Collaborative Hub Node 2 (OVH)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F2D17EA-9837-4BB8-BE52-3381E729E09C}"/>
              </a:ext>
            </a:extLst>
          </p:cNvPr>
          <p:cNvGrpSpPr/>
          <p:nvPr/>
        </p:nvGrpSpPr>
        <p:grpSpPr>
          <a:xfrm>
            <a:off x="3959244" y="2367363"/>
            <a:ext cx="3429836" cy="567722"/>
            <a:chOff x="417434" y="1906581"/>
            <a:chExt cx="40391276" cy="506904"/>
          </a:xfrm>
          <a:solidFill>
            <a:srgbClr val="C1E6DB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BF8A019-C817-4BFC-BD15-847A4D734482}"/>
                </a:ext>
              </a:extLst>
            </p:cNvPr>
            <p:cNvSpPr/>
            <p:nvPr/>
          </p:nvSpPr>
          <p:spPr>
            <a:xfrm>
              <a:off x="417434" y="1906581"/>
              <a:ext cx="40391276" cy="506904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000">
                <a:solidFill>
                  <a:schemeClr val="bg2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9A36A4F-1051-4831-B453-2BF728DAFEDA}"/>
                </a:ext>
              </a:extLst>
            </p:cNvPr>
            <p:cNvSpPr txBox="1"/>
            <p:nvPr/>
          </p:nvSpPr>
          <p:spPr>
            <a:xfrm>
              <a:off x="6998253" y="1993929"/>
              <a:ext cx="28093134" cy="2473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bg2"/>
                  </a:solidFill>
                </a:rPr>
                <a:t>Collaborative Hub Node 3 (GRNET)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E5C2D3D-E419-4A49-BEA7-ED856489FA9F}"/>
              </a:ext>
            </a:extLst>
          </p:cNvPr>
          <p:cNvSpPr txBox="1"/>
          <p:nvPr/>
        </p:nvSpPr>
        <p:spPr>
          <a:xfrm>
            <a:off x="1733130" y="5283851"/>
            <a:ext cx="565649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DHuS Maintenance</a:t>
            </a:r>
          </a:p>
        </p:txBody>
      </p:sp>
    </p:spTree>
    <p:extLst>
      <p:ext uri="{BB962C8B-B14F-4D97-AF65-F5344CB8AC3E}">
        <p14:creationId xmlns:p14="http://schemas.microsoft.com/office/powerpoint/2010/main" val="339466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7BBD-90FF-43C4-83F9-F1EBD5C6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S2 Reprocessed Data Access Timeline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181AC-C739-4733-859C-33A7B111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262" y="1116651"/>
            <a:ext cx="11764800" cy="10523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Sentinel-2 Reprocessing is planned to be completed in approx. 9 months.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Publication of the complete reprocessed L1C &amp; L2A data is expected to continue for about 6 additional months.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8F0FA-8E63-4429-AC7C-C80CBE83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47" y="2374901"/>
            <a:ext cx="7864632" cy="36070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CAD33F-6AA6-439E-AA10-A3A5598CD256}"/>
              </a:ext>
            </a:extLst>
          </p:cNvPr>
          <p:cNvSpPr txBox="1">
            <a:spLocks/>
          </p:cNvSpPr>
          <p:nvPr/>
        </p:nvSpPr>
        <p:spPr>
          <a:xfrm>
            <a:off x="9058940" y="3656192"/>
            <a:ext cx="3287394" cy="105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3" indent="0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Total L1C &amp; L2A data reprocessed &gt; 20PB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1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AB74-FDB3-4616-8414-BB53C6F4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 Reprocessed Data Features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E976-B0C9-4EAE-BC35-F3DBD901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262" y="1605517"/>
            <a:ext cx="11764800" cy="3689498"/>
          </a:xfrm>
        </p:spPr>
        <p:txBody>
          <a:bodyPr/>
          <a:lstStyle/>
          <a:p>
            <a:pPr marL="5143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Sentinel-2 reprocessed data is aligned with the current Sentinel-2 operational baseline, with some additional enhancements, in particular:</a:t>
            </a:r>
          </a:p>
          <a:p>
            <a:pPr marL="5143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343150" lvl="4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All data will be reprocessed with the Copernicus 30m DEM</a:t>
            </a:r>
          </a:p>
          <a:p>
            <a:pPr marL="1885950" lvl="3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1885950" lvl="3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5143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Information on the status of reprocessing and available reprocessed data will be regularly published online</a:t>
            </a:r>
          </a:p>
          <a:p>
            <a:pPr marL="1885950" lvl="3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1885950" lvl="3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1885950" lvl="3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4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0A5B2055-5B13-45AD-84CD-378944390C77}"/>
              </a:ext>
            </a:extLst>
          </p:cNvPr>
          <p:cNvSpPr/>
          <p:nvPr/>
        </p:nvSpPr>
        <p:spPr>
          <a:xfrm>
            <a:off x="541496" y="1045878"/>
            <a:ext cx="11683837" cy="955874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33209-4907-4ED5-8543-3E3A5109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S2 Reprocessed Data Access Timeline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3B96FE7-3E2E-4E65-9341-A829787D7D3E}"/>
              </a:ext>
            </a:extLst>
          </p:cNvPr>
          <p:cNvCxnSpPr>
            <a:cxnSpLocks/>
          </p:cNvCxnSpPr>
          <p:nvPr/>
        </p:nvCxnSpPr>
        <p:spPr>
          <a:xfrm>
            <a:off x="370825" y="5662946"/>
            <a:ext cx="11516375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8A86DF-4D9D-45A1-A285-0C6E2E507DB9}"/>
              </a:ext>
            </a:extLst>
          </p:cNvPr>
          <p:cNvCxnSpPr>
            <a:cxnSpLocks/>
          </p:cNvCxnSpPr>
          <p:nvPr/>
        </p:nvCxnSpPr>
        <p:spPr>
          <a:xfrm>
            <a:off x="1255079" y="5547909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1F8B9A-E8F3-4033-9484-0D1A7701A617}"/>
              </a:ext>
            </a:extLst>
          </p:cNvPr>
          <p:cNvCxnSpPr>
            <a:cxnSpLocks/>
          </p:cNvCxnSpPr>
          <p:nvPr/>
        </p:nvCxnSpPr>
        <p:spPr>
          <a:xfrm>
            <a:off x="2140083" y="5547909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C0186B2-80E1-4AA9-9DA8-01035864037F}"/>
              </a:ext>
            </a:extLst>
          </p:cNvPr>
          <p:cNvCxnSpPr>
            <a:cxnSpLocks/>
          </p:cNvCxnSpPr>
          <p:nvPr/>
        </p:nvCxnSpPr>
        <p:spPr>
          <a:xfrm>
            <a:off x="3025087" y="5547909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857E46-189A-43C7-8BAD-D727A20F7968}"/>
              </a:ext>
            </a:extLst>
          </p:cNvPr>
          <p:cNvCxnSpPr>
            <a:cxnSpLocks/>
          </p:cNvCxnSpPr>
          <p:nvPr/>
        </p:nvCxnSpPr>
        <p:spPr>
          <a:xfrm>
            <a:off x="3910091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450473C-C768-43AF-85F8-D7643443D0A5}"/>
              </a:ext>
            </a:extLst>
          </p:cNvPr>
          <p:cNvCxnSpPr>
            <a:cxnSpLocks/>
          </p:cNvCxnSpPr>
          <p:nvPr/>
        </p:nvCxnSpPr>
        <p:spPr>
          <a:xfrm>
            <a:off x="4795095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F20831-FBA9-4386-AA34-E18454B72CFE}"/>
              </a:ext>
            </a:extLst>
          </p:cNvPr>
          <p:cNvCxnSpPr>
            <a:cxnSpLocks/>
          </p:cNvCxnSpPr>
          <p:nvPr/>
        </p:nvCxnSpPr>
        <p:spPr>
          <a:xfrm>
            <a:off x="5680099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305FAC3-6E19-412C-94B6-7D15151EE34F}"/>
              </a:ext>
            </a:extLst>
          </p:cNvPr>
          <p:cNvCxnSpPr>
            <a:cxnSpLocks/>
          </p:cNvCxnSpPr>
          <p:nvPr/>
        </p:nvCxnSpPr>
        <p:spPr>
          <a:xfrm>
            <a:off x="6565103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DB3B649-0A0F-471F-A55C-6DEE542EA322}"/>
              </a:ext>
            </a:extLst>
          </p:cNvPr>
          <p:cNvCxnSpPr>
            <a:cxnSpLocks/>
          </p:cNvCxnSpPr>
          <p:nvPr/>
        </p:nvCxnSpPr>
        <p:spPr>
          <a:xfrm>
            <a:off x="7450107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39AFEA-2726-4E9F-AD78-8CD83CD3EE93}"/>
              </a:ext>
            </a:extLst>
          </p:cNvPr>
          <p:cNvCxnSpPr>
            <a:cxnSpLocks/>
          </p:cNvCxnSpPr>
          <p:nvPr/>
        </p:nvCxnSpPr>
        <p:spPr>
          <a:xfrm>
            <a:off x="8335111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384EB1-6E5B-4021-A260-1FC3B2150B61}"/>
              </a:ext>
            </a:extLst>
          </p:cNvPr>
          <p:cNvCxnSpPr>
            <a:cxnSpLocks/>
          </p:cNvCxnSpPr>
          <p:nvPr/>
        </p:nvCxnSpPr>
        <p:spPr>
          <a:xfrm>
            <a:off x="9220115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36C69D4-2019-469D-A3F8-3787B25830D3}"/>
              </a:ext>
            </a:extLst>
          </p:cNvPr>
          <p:cNvCxnSpPr>
            <a:cxnSpLocks/>
          </p:cNvCxnSpPr>
          <p:nvPr/>
        </p:nvCxnSpPr>
        <p:spPr>
          <a:xfrm>
            <a:off x="10105119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E4013B5-E8BA-448F-A0C0-6D0FDC4AD46F}"/>
              </a:ext>
            </a:extLst>
          </p:cNvPr>
          <p:cNvCxnSpPr>
            <a:cxnSpLocks/>
          </p:cNvCxnSpPr>
          <p:nvPr/>
        </p:nvCxnSpPr>
        <p:spPr>
          <a:xfrm>
            <a:off x="10990123" y="5539535"/>
            <a:ext cx="0" cy="2311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8B1F22B-A2A7-4D92-A5B5-4BCD8AACC0F0}"/>
              </a:ext>
            </a:extLst>
          </p:cNvPr>
          <p:cNvSpPr txBox="1"/>
          <p:nvPr/>
        </p:nvSpPr>
        <p:spPr>
          <a:xfrm>
            <a:off x="548930" y="5653997"/>
            <a:ext cx="42511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Oct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A3643D-4775-4D37-ACE7-CA7863C5B09F}"/>
              </a:ext>
            </a:extLst>
          </p:cNvPr>
          <p:cNvSpPr txBox="1"/>
          <p:nvPr/>
        </p:nvSpPr>
        <p:spPr>
          <a:xfrm>
            <a:off x="1438314" y="5653997"/>
            <a:ext cx="4571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Nov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A5B867-5864-409A-9F19-7E4B892DFADE}"/>
              </a:ext>
            </a:extLst>
          </p:cNvPr>
          <p:cNvSpPr txBox="1"/>
          <p:nvPr/>
        </p:nvSpPr>
        <p:spPr>
          <a:xfrm>
            <a:off x="2327698" y="5653997"/>
            <a:ext cx="4571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Dec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AF037-AFE8-49EB-8ECC-2876F58DA21C}"/>
              </a:ext>
            </a:extLst>
          </p:cNvPr>
          <p:cNvSpPr txBox="1"/>
          <p:nvPr/>
        </p:nvSpPr>
        <p:spPr>
          <a:xfrm>
            <a:off x="3217082" y="5653997"/>
            <a:ext cx="4315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Jan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E4467A-4CE0-44B3-A46F-01290E08A2CB}"/>
              </a:ext>
            </a:extLst>
          </p:cNvPr>
          <p:cNvSpPr txBox="1"/>
          <p:nvPr/>
        </p:nvSpPr>
        <p:spPr>
          <a:xfrm>
            <a:off x="4106466" y="5653997"/>
            <a:ext cx="44916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Feb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04EEFD-DCDE-4907-B4AB-C3DA6596874C}"/>
              </a:ext>
            </a:extLst>
          </p:cNvPr>
          <p:cNvSpPr txBox="1"/>
          <p:nvPr/>
        </p:nvSpPr>
        <p:spPr>
          <a:xfrm>
            <a:off x="4995850" y="5653997"/>
            <a:ext cx="44916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Mar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67900-9D9F-4EEA-9C4A-11B90A9FC110}"/>
              </a:ext>
            </a:extLst>
          </p:cNvPr>
          <p:cNvSpPr txBox="1"/>
          <p:nvPr/>
        </p:nvSpPr>
        <p:spPr>
          <a:xfrm>
            <a:off x="5885234" y="5653997"/>
            <a:ext cx="4235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Apr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76026A-CE5B-4046-B11F-8E9543A204EE}"/>
              </a:ext>
            </a:extLst>
          </p:cNvPr>
          <p:cNvSpPr txBox="1"/>
          <p:nvPr/>
        </p:nvSpPr>
        <p:spPr>
          <a:xfrm>
            <a:off x="6774618" y="5653997"/>
            <a:ext cx="4748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May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80EBAC-5CBF-4C27-8E8C-6B9C17129F40}"/>
              </a:ext>
            </a:extLst>
          </p:cNvPr>
          <p:cNvSpPr txBox="1"/>
          <p:nvPr/>
        </p:nvSpPr>
        <p:spPr>
          <a:xfrm>
            <a:off x="7664002" y="5653997"/>
            <a:ext cx="4315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Jun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E75B46-E9BE-4652-84CD-E8912E16DC66}"/>
              </a:ext>
            </a:extLst>
          </p:cNvPr>
          <p:cNvSpPr txBox="1"/>
          <p:nvPr/>
        </p:nvSpPr>
        <p:spPr>
          <a:xfrm>
            <a:off x="8553386" y="5653997"/>
            <a:ext cx="38023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Jul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56576EA-66EA-46BB-85FF-F055773EEF1E}"/>
              </a:ext>
            </a:extLst>
          </p:cNvPr>
          <p:cNvSpPr txBox="1"/>
          <p:nvPr/>
        </p:nvSpPr>
        <p:spPr>
          <a:xfrm>
            <a:off x="9427902" y="5653997"/>
            <a:ext cx="4571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Aug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119D75-DC52-49D0-8DB1-C1A30860DFB7}"/>
              </a:ext>
            </a:extLst>
          </p:cNvPr>
          <p:cNvSpPr txBox="1"/>
          <p:nvPr/>
        </p:nvSpPr>
        <p:spPr>
          <a:xfrm>
            <a:off x="10332154" y="5653997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Sept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77A6CCA-D805-485B-86CF-DDD08851BA46}"/>
              </a:ext>
            </a:extLst>
          </p:cNvPr>
          <p:cNvSpPr txBox="1"/>
          <p:nvPr/>
        </p:nvSpPr>
        <p:spPr>
          <a:xfrm>
            <a:off x="11214108" y="5656842"/>
            <a:ext cx="42511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Oct</a:t>
            </a:r>
            <a:endParaRPr lang="en-IT" sz="1200" dirty="0">
              <a:solidFill>
                <a:schemeClr val="bg2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97573E-FEFB-4FDA-B05F-8DB912937AF8}"/>
              </a:ext>
            </a:extLst>
          </p:cNvPr>
          <p:cNvSpPr txBox="1"/>
          <p:nvPr/>
        </p:nvSpPr>
        <p:spPr>
          <a:xfrm>
            <a:off x="1655885" y="4979363"/>
            <a:ext cx="1056881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Collaborative GS</a:t>
            </a:r>
            <a:endParaRPr lang="en-IT" sz="1000" dirty="0">
              <a:solidFill>
                <a:schemeClr val="bg2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C85ADE-D8FE-45E6-A2AF-F5E577400CD7}"/>
              </a:ext>
            </a:extLst>
          </p:cNvPr>
          <p:cNvGrpSpPr/>
          <p:nvPr/>
        </p:nvGrpSpPr>
        <p:grpSpPr>
          <a:xfrm>
            <a:off x="735978" y="2141915"/>
            <a:ext cx="10254145" cy="1022493"/>
            <a:chOff x="93302" y="1889570"/>
            <a:chExt cx="7193410" cy="371786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79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7E06902-9892-4230-97AA-999200A7A1E5}"/>
                </a:ext>
              </a:extLst>
            </p:cNvPr>
            <p:cNvSpPr/>
            <p:nvPr/>
          </p:nvSpPr>
          <p:spPr>
            <a:xfrm>
              <a:off x="93302" y="1889570"/>
              <a:ext cx="7193410" cy="371786"/>
            </a:xfrm>
            <a:prstGeom prst="rect">
              <a:avLst/>
            </a:prstGeom>
            <a:grpFill/>
            <a:ln w="12700"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7400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bg2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41491C-FF60-473C-9068-039C29B3D50D}"/>
                </a:ext>
              </a:extLst>
            </p:cNvPr>
            <p:cNvSpPr txBox="1"/>
            <p:nvPr/>
          </p:nvSpPr>
          <p:spPr>
            <a:xfrm>
              <a:off x="1863887" y="2006321"/>
              <a:ext cx="3652238" cy="198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IT" dirty="0">
                  <a:solidFill>
                    <a:schemeClr val="bg2"/>
                  </a:solidFill>
                </a:rPr>
                <a:t>Copernicus Data Access Service</a:t>
              </a:r>
              <a:r>
                <a:rPr lang="en-US" dirty="0">
                  <a:solidFill>
                    <a:schemeClr val="bg2"/>
                  </a:solidFill>
                </a:rPr>
                <a:t> (Datahub)</a:t>
              </a:r>
              <a:endParaRPr lang="en-IT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123BBC-1153-4087-8AE7-F2894C4B03A1}"/>
              </a:ext>
            </a:extLst>
          </p:cNvPr>
          <p:cNvGrpSpPr/>
          <p:nvPr/>
        </p:nvGrpSpPr>
        <p:grpSpPr>
          <a:xfrm>
            <a:off x="5680100" y="3257184"/>
            <a:ext cx="3540016" cy="649133"/>
            <a:chOff x="417434" y="1889571"/>
            <a:chExt cx="6869276" cy="506904"/>
          </a:xfr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3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1033837-3E0C-45F1-97FD-294680DDFEC3}"/>
                </a:ext>
              </a:extLst>
            </p:cNvPr>
            <p:cNvSpPr/>
            <p:nvPr/>
          </p:nvSpPr>
          <p:spPr>
            <a:xfrm>
              <a:off x="417434" y="1889571"/>
              <a:ext cx="6869276" cy="5069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200">
                <a:solidFill>
                  <a:schemeClr val="bg2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0C5B998-018D-4449-9DBB-918AEF7ACF32}"/>
                </a:ext>
              </a:extLst>
            </p:cNvPr>
            <p:cNvSpPr txBox="1"/>
            <p:nvPr/>
          </p:nvSpPr>
          <p:spPr>
            <a:xfrm>
              <a:off x="568943" y="1972052"/>
              <a:ext cx="6534732" cy="3605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bg2"/>
                  </a:solidFill>
                </a:rPr>
                <a:t>Migration of Collaborative Hub Node 1 to </a:t>
              </a:r>
              <a:br>
                <a:rPr lang="en-US" sz="1200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New</a:t>
              </a:r>
              <a:r>
                <a:rPr lang="en-IT" sz="1200" dirty="0">
                  <a:solidFill>
                    <a:schemeClr val="bg2"/>
                  </a:solidFill>
                </a:rPr>
                <a:t> </a:t>
              </a:r>
              <a:r>
                <a:rPr lang="en-US" sz="1200" dirty="0">
                  <a:solidFill>
                    <a:schemeClr val="bg2"/>
                  </a:solidFill>
                </a:rPr>
                <a:t>Copernicus </a:t>
              </a:r>
              <a:r>
                <a:rPr lang="en-IT" sz="1200" dirty="0">
                  <a:solidFill>
                    <a:schemeClr val="bg2"/>
                  </a:solidFill>
                </a:rPr>
                <a:t>Data Access Service</a:t>
              </a:r>
              <a:r>
                <a:rPr lang="en-US" sz="1200" dirty="0">
                  <a:solidFill>
                    <a:schemeClr val="bg2"/>
                  </a:solidFill>
                </a:rPr>
                <a:t> (C-DAS)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9C6B4486-83FE-4458-BA1F-FAB4D84E99F4}"/>
              </a:ext>
            </a:extLst>
          </p:cNvPr>
          <p:cNvSpPr txBox="1"/>
          <p:nvPr/>
        </p:nvSpPr>
        <p:spPr>
          <a:xfrm>
            <a:off x="4081541" y="1065224"/>
            <a:ext cx="403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Sentinel-2 Reprocessing Service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0FB6172-037C-4161-8A83-1F2F68015C53}"/>
              </a:ext>
            </a:extLst>
          </p:cNvPr>
          <p:cNvSpPr/>
          <p:nvPr/>
        </p:nvSpPr>
        <p:spPr>
          <a:xfrm>
            <a:off x="2151868" y="1804153"/>
            <a:ext cx="122982" cy="560915"/>
          </a:xfrm>
          <a:prstGeom prst="downArrow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ED015EA-B26E-4863-B4FD-1ACA273C4701}"/>
              </a:ext>
            </a:extLst>
          </p:cNvPr>
          <p:cNvCxnSpPr>
            <a:cxnSpLocks/>
            <a:stCxn id="104" idx="1"/>
            <a:endCxn id="73" idx="1"/>
          </p:cNvCxnSpPr>
          <p:nvPr/>
        </p:nvCxnSpPr>
        <p:spPr>
          <a:xfrm rot="10800000" flipH="1" flipV="1">
            <a:off x="1573815" y="1560146"/>
            <a:ext cx="1451268" cy="2821380"/>
          </a:xfrm>
          <a:prstGeom prst="bentConnector3">
            <a:avLst>
              <a:gd name="adj1" fmla="val -85591"/>
            </a:avLst>
          </a:prstGeom>
          <a:ln w="38100"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5BB7021-B365-459E-BDAE-3C2CC8A9E03D}"/>
              </a:ext>
            </a:extLst>
          </p:cNvPr>
          <p:cNvSpPr txBox="1"/>
          <p:nvPr/>
        </p:nvSpPr>
        <p:spPr>
          <a:xfrm>
            <a:off x="1910082" y="2395392"/>
            <a:ext cx="606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DHuS</a:t>
            </a:r>
            <a:endParaRPr lang="en-IT" sz="1000" dirty="0">
              <a:solidFill>
                <a:schemeClr val="bg2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E84368-69E7-43CA-AE78-BE7B7AB718F1}"/>
              </a:ext>
            </a:extLst>
          </p:cNvPr>
          <p:cNvSpPr txBox="1"/>
          <p:nvPr/>
        </p:nvSpPr>
        <p:spPr>
          <a:xfrm>
            <a:off x="930090" y="2735188"/>
            <a:ext cx="44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Col 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</a:rPr>
              <a:t>Hub</a:t>
            </a:r>
            <a:endParaRPr lang="en-IT" sz="1000" dirty="0">
              <a:solidFill>
                <a:schemeClr val="bg2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E9C2DAE-4B93-4F28-A3A2-A92D477DA6D6}"/>
              </a:ext>
            </a:extLst>
          </p:cNvPr>
          <p:cNvGrpSpPr/>
          <p:nvPr/>
        </p:nvGrpSpPr>
        <p:grpSpPr>
          <a:xfrm>
            <a:off x="3025083" y="4056959"/>
            <a:ext cx="9200250" cy="649133"/>
            <a:chOff x="417434" y="1889571"/>
            <a:chExt cx="6869276" cy="506904"/>
          </a:xfrm>
          <a:gradFill flip="none" rotWithShape="1">
            <a:gsLst>
              <a:gs pos="46000">
                <a:schemeClr val="accent1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16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4C7072D-0699-4071-BC1F-53C12516CBD0}"/>
                </a:ext>
              </a:extLst>
            </p:cNvPr>
            <p:cNvSpPr/>
            <p:nvPr/>
          </p:nvSpPr>
          <p:spPr>
            <a:xfrm>
              <a:off x="417434" y="1889571"/>
              <a:ext cx="6869276" cy="506904"/>
            </a:xfrm>
            <a:prstGeom prst="rect">
              <a:avLst/>
            </a:prstGeom>
            <a:grpFill/>
            <a:ln>
              <a:gradFill flip="none"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2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2724E9E-9123-484F-8E07-502B10038194}"/>
                </a:ext>
              </a:extLst>
            </p:cNvPr>
            <p:cNvSpPr txBox="1"/>
            <p:nvPr/>
          </p:nvSpPr>
          <p:spPr>
            <a:xfrm>
              <a:off x="831769" y="2022852"/>
              <a:ext cx="4707612" cy="2403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bg2"/>
                  </a:solidFill>
                </a:rPr>
                <a:t>New</a:t>
              </a:r>
              <a:r>
                <a:rPr lang="en-IT" dirty="0">
                  <a:solidFill>
                    <a:schemeClr val="bg2"/>
                  </a:solidFill>
                </a:rPr>
                <a:t> </a:t>
              </a:r>
              <a:r>
                <a:rPr lang="en-US" dirty="0">
                  <a:solidFill>
                    <a:schemeClr val="bg2"/>
                  </a:solidFill>
                </a:rPr>
                <a:t>Copernicus </a:t>
              </a:r>
              <a:r>
                <a:rPr lang="en-IT" dirty="0">
                  <a:solidFill>
                    <a:schemeClr val="bg2"/>
                  </a:solidFill>
                </a:rPr>
                <a:t>Data Access Service</a:t>
              </a:r>
              <a:r>
                <a:rPr lang="en-US" dirty="0">
                  <a:solidFill>
                    <a:schemeClr val="bg2"/>
                  </a:solidFill>
                </a:rPr>
                <a:t> (C-DAS)</a:t>
              </a:r>
            </a:p>
          </p:txBody>
        </p:sp>
      </p:grp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03E440D-0B57-45CB-8C9B-EE486DC46B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6733" y="3894100"/>
            <a:ext cx="1966296" cy="51200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6A500E-F3B4-487B-B3D5-7500664D66E1}"/>
              </a:ext>
            </a:extLst>
          </p:cNvPr>
          <p:cNvGrpSpPr/>
          <p:nvPr/>
        </p:nvGrpSpPr>
        <p:grpSpPr>
          <a:xfrm>
            <a:off x="9125791" y="4181469"/>
            <a:ext cx="3087890" cy="958938"/>
            <a:chOff x="10068403" y="4181469"/>
            <a:chExt cx="2145278" cy="95893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B4BFFE-5E3B-4D4F-8DAF-64923B85FD30}"/>
                </a:ext>
              </a:extLst>
            </p:cNvPr>
            <p:cNvGrpSpPr/>
            <p:nvPr/>
          </p:nvGrpSpPr>
          <p:grpSpPr>
            <a:xfrm>
              <a:off x="10068403" y="4181469"/>
              <a:ext cx="2145278" cy="958938"/>
              <a:chOff x="10068403" y="4181469"/>
              <a:chExt cx="2145278" cy="95893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E87071E-BDAD-47BC-9F94-11C83BE599DD}"/>
                  </a:ext>
                </a:extLst>
              </p:cNvPr>
              <p:cNvSpPr txBox="1"/>
              <p:nvPr/>
            </p:nvSpPr>
            <p:spPr>
              <a:xfrm>
                <a:off x="10068403" y="4181469"/>
                <a:ext cx="2145278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</a:rPr>
                  <a:t>Collaborative Hub Node 1</a:t>
                </a:r>
              </a:p>
              <a:p>
                <a:pPr algn="ctr"/>
                <a:endParaRPr lang="en-IT" sz="1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4" name="Arrow: Down 83">
                <a:extLst>
                  <a:ext uri="{FF2B5EF4-FFF2-40B4-BE49-F238E27FC236}">
                    <a16:creationId xmlns:a16="http://schemas.microsoft.com/office/drawing/2014/main" id="{78253B85-1A1A-42D0-9E95-A9FE509B5336}"/>
                  </a:ext>
                </a:extLst>
              </p:cNvPr>
              <p:cNvSpPr/>
              <p:nvPr/>
            </p:nvSpPr>
            <p:spPr>
              <a:xfrm>
                <a:off x="11081460" y="4579492"/>
                <a:ext cx="122982" cy="560915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2B8F61-38C5-434B-BE0F-7FB4F04701A6}"/>
                </a:ext>
              </a:extLst>
            </p:cNvPr>
            <p:cNvSpPr txBox="1"/>
            <p:nvPr/>
          </p:nvSpPr>
          <p:spPr>
            <a:xfrm>
              <a:off x="10837765" y="4365966"/>
              <a:ext cx="606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2"/>
                  </a:solidFill>
                </a:rPr>
                <a:t>DHuS</a:t>
              </a:r>
              <a:endParaRPr lang="en-IT" sz="1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48FA4DA-10F1-44A3-9877-9B68442F990B}"/>
              </a:ext>
            </a:extLst>
          </p:cNvPr>
          <p:cNvSpPr txBox="1"/>
          <p:nvPr/>
        </p:nvSpPr>
        <p:spPr>
          <a:xfrm>
            <a:off x="2762836" y="5295808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2"/>
                </a:solidFill>
              </a:rPr>
              <a:t>202</a:t>
            </a:r>
            <a:r>
              <a:rPr lang="en-US" sz="1200" dirty="0">
                <a:solidFill>
                  <a:schemeClr val="bg2"/>
                </a:solidFill>
              </a:rPr>
              <a:t>3</a:t>
            </a:r>
            <a:endParaRPr lang="en-IT" sz="1200" dirty="0">
              <a:solidFill>
                <a:schemeClr val="bg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5F9C6C-ECC9-443C-8664-596F53C0A96F}"/>
              </a:ext>
            </a:extLst>
          </p:cNvPr>
          <p:cNvGrpSpPr/>
          <p:nvPr/>
        </p:nvGrpSpPr>
        <p:grpSpPr>
          <a:xfrm>
            <a:off x="1573815" y="1189926"/>
            <a:ext cx="1329345" cy="631830"/>
            <a:chOff x="1573815" y="1751792"/>
            <a:chExt cx="1329345" cy="6318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3" name="Google Shape;2569;p33">
              <a:extLst>
                <a:ext uri="{FF2B5EF4-FFF2-40B4-BE49-F238E27FC236}">
                  <a16:creationId xmlns:a16="http://schemas.microsoft.com/office/drawing/2014/main" id="{5E4D05AB-16E2-4796-B8E3-AA0BD0301BCE}"/>
                </a:ext>
              </a:extLst>
            </p:cNvPr>
            <p:cNvSpPr/>
            <p:nvPr/>
          </p:nvSpPr>
          <p:spPr>
            <a:xfrm>
              <a:off x="1608409" y="1751792"/>
              <a:ext cx="1251098" cy="614690"/>
            </a:xfrm>
            <a:custGeom>
              <a:avLst/>
              <a:gdLst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17 w 744464"/>
                <a:gd name="connsiteY29" fmla="*/ 419238 h 513249"/>
                <a:gd name="connsiteX30" fmla="*/ 5082 w 744464"/>
                <a:gd name="connsiteY30" fmla="*/ 467514 h 513249"/>
                <a:gd name="connsiteX31" fmla="*/ 50817 w 744464"/>
                <a:gd name="connsiteY31" fmla="*/ 513249 h 513249"/>
                <a:gd name="connsiteX32" fmla="*/ 694917 w 744464"/>
                <a:gd name="connsiteY32" fmla="*/ 513249 h 513249"/>
                <a:gd name="connsiteX33" fmla="*/ 740654 w 744464"/>
                <a:gd name="connsiteY33" fmla="*/ 464973 h 513249"/>
                <a:gd name="connsiteX34" fmla="*/ 694917 w 744464"/>
                <a:gd name="connsiteY34" fmla="*/ 419238 h 513249"/>
                <a:gd name="connsiteX35" fmla="*/ 379855 w 744464"/>
                <a:gd name="connsiteY35" fmla="*/ 484029 h 513249"/>
                <a:gd name="connsiteX36" fmla="*/ 412885 w 744464"/>
                <a:gd name="connsiteY36" fmla="*/ 449728 h 513249"/>
                <a:gd name="connsiteX37" fmla="*/ 585662 w 744464"/>
                <a:gd name="connsiteY37" fmla="*/ 449728 h 513249"/>
                <a:gd name="connsiteX38" fmla="*/ 552631 w 744464"/>
                <a:gd name="connsiteY38" fmla="*/ 484029 h 513249"/>
                <a:gd name="connsiteX39" fmla="*/ 379855 w 744464"/>
                <a:gd name="connsiteY39" fmla="*/ 484029 h 513249"/>
                <a:gd name="connsiteX40" fmla="*/ 163884 w 744464"/>
                <a:gd name="connsiteY40" fmla="*/ 484029 h 513249"/>
                <a:gd name="connsiteX41" fmla="*/ 196915 w 744464"/>
                <a:gd name="connsiteY41" fmla="*/ 449728 h 513249"/>
                <a:gd name="connsiteX42" fmla="*/ 369691 w 744464"/>
                <a:gd name="connsiteY42" fmla="*/ 449728 h 513249"/>
                <a:gd name="connsiteX43" fmla="*/ 336660 w 744464"/>
                <a:gd name="connsiteY43" fmla="*/ 484029 h 513249"/>
                <a:gd name="connsiteX44" fmla="*/ 163884 w 744464"/>
                <a:gd name="connsiteY44" fmla="*/ 484029 h 513249"/>
                <a:gd name="connsiteX45" fmla="*/ 35572 w 744464"/>
                <a:gd name="connsiteY45" fmla="*/ 464973 h 513249"/>
                <a:gd name="connsiteX46" fmla="*/ 50817 w 744464"/>
                <a:gd name="connsiteY46" fmla="*/ 449728 h 513249"/>
                <a:gd name="connsiteX47" fmla="*/ 154991 w 744464"/>
                <a:gd name="connsiteY47" fmla="*/ 449728 h 513249"/>
                <a:gd name="connsiteX48" fmla="*/ 121960 w 744464"/>
                <a:gd name="connsiteY48" fmla="*/ 484029 h 513249"/>
                <a:gd name="connsiteX49" fmla="*/ 50817 w 744464"/>
                <a:gd name="connsiteY49" fmla="*/ 484029 h 513249"/>
                <a:gd name="connsiteX50" fmla="*/ 35572 w 744464"/>
                <a:gd name="connsiteY50" fmla="*/ 464973 h 513249"/>
                <a:gd name="connsiteX51" fmla="*/ 678945 w 744464"/>
                <a:gd name="connsiteY51" fmla="*/ 500091 h 513249"/>
                <a:gd name="connsiteX52" fmla="*/ 594556 w 744464"/>
                <a:gd name="connsiteY52" fmla="*/ 484029 h 513249"/>
                <a:gd name="connsiteX53" fmla="*/ 627586 w 744464"/>
                <a:gd name="connsiteY53" fmla="*/ 449728 h 513249"/>
                <a:gd name="connsiteX54" fmla="*/ 694917 w 744464"/>
                <a:gd name="connsiteY54" fmla="*/ 449728 h 513249"/>
                <a:gd name="connsiteX55" fmla="*/ 710163 w 744464"/>
                <a:gd name="connsiteY55" fmla="*/ 467514 h 513249"/>
                <a:gd name="connsiteX56" fmla="*/ 678945 w 744464"/>
                <a:gd name="connsiteY56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379855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379855 w 744464"/>
                <a:gd name="connsiteY38" fmla="*/ 484029 h 513249"/>
                <a:gd name="connsiteX39" fmla="*/ 163884 w 744464"/>
                <a:gd name="connsiteY39" fmla="*/ 484029 h 513249"/>
                <a:gd name="connsiteX40" fmla="*/ 196915 w 744464"/>
                <a:gd name="connsiteY40" fmla="*/ 449728 h 513249"/>
                <a:gd name="connsiteX41" fmla="*/ 369691 w 744464"/>
                <a:gd name="connsiteY41" fmla="*/ 449728 h 513249"/>
                <a:gd name="connsiteX42" fmla="*/ 336660 w 744464"/>
                <a:gd name="connsiteY42" fmla="*/ 484029 h 513249"/>
                <a:gd name="connsiteX43" fmla="*/ 163884 w 744464"/>
                <a:gd name="connsiteY43" fmla="*/ 484029 h 513249"/>
                <a:gd name="connsiteX44" fmla="*/ 35572 w 744464"/>
                <a:gd name="connsiteY44" fmla="*/ 464973 h 513249"/>
                <a:gd name="connsiteX45" fmla="*/ 50817 w 744464"/>
                <a:gd name="connsiteY45" fmla="*/ 449728 h 513249"/>
                <a:gd name="connsiteX46" fmla="*/ 154991 w 744464"/>
                <a:gd name="connsiteY46" fmla="*/ 449728 h 513249"/>
                <a:gd name="connsiteX47" fmla="*/ 121960 w 744464"/>
                <a:gd name="connsiteY47" fmla="*/ 484029 h 513249"/>
                <a:gd name="connsiteX48" fmla="*/ 50817 w 744464"/>
                <a:gd name="connsiteY48" fmla="*/ 484029 h 513249"/>
                <a:gd name="connsiteX49" fmla="*/ 35572 w 744464"/>
                <a:gd name="connsiteY49" fmla="*/ 464973 h 513249"/>
                <a:gd name="connsiteX50" fmla="*/ 678945 w 744464"/>
                <a:gd name="connsiteY50" fmla="*/ 500091 h 513249"/>
                <a:gd name="connsiteX51" fmla="*/ 594556 w 744464"/>
                <a:gd name="connsiteY51" fmla="*/ 484029 h 513249"/>
                <a:gd name="connsiteX52" fmla="*/ 627586 w 744464"/>
                <a:gd name="connsiteY52" fmla="*/ 449728 h 513249"/>
                <a:gd name="connsiteX53" fmla="*/ 694917 w 744464"/>
                <a:gd name="connsiteY53" fmla="*/ 449728 h 513249"/>
                <a:gd name="connsiteX54" fmla="*/ 710163 w 744464"/>
                <a:gd name="connsiteY54" fmla="*/ 467514 h 513249"/>
                <a:gd name="connsiteX55" fmla="*/ 678945 w 744464"/>
                <a:gd name="connsiteY55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379855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379855 w 744464"/>
                <a:gd name="connsiteY38" fmla="*/ 484029 h 513249"/>
                <a:gd name="connsiteX39" fmla="*/ 163884 w 744464"/>
                <a:gd name="connsiteY39" fmla="*/ 484029 h 513249"/>
                <a:gd name="connsiteX40" fmla="*/ 196915 w 744464"/>
                <a:gd name="connsiteY40" fmla="*/ 449728 h 513249"/>
                <a:gd name="connsiteX41" fmla="*/ 369691 w 744464"/>
                <a:gd name="connsiteY41" fmla="*/ 449728 h 513249"/>
                <a:gd name="connsiteX42" fmla="*/ 336660 w 744464"/>
                <a:gd name="connsiteY42" fmla="*/ 484029 h 513249"/>
                <a:gd name="connsiteX43" fmla="*/ 163884 w 744464"/>
                <a:gd name="connsiteY43" fmla="*/ 484029 h 513249"/>
                <a:gd name="connsiteX44" fmla="*/ 35572 w 744464"/>
                <a:gd name="connsiteY44" fmla="*/ 464973 h 513249"/>
                <a:gd name="connsiteX45" fmla="*/ 154991 w 744464"/>
                <a:gd name="connsiteY45" fmla="*/ 449728 h 513249"/>
                <a:gd name="connsiteX46" fmla="*/ 121960 w 744464"/>
                <a:gd name="connsiteY46" fmla="*/ 484029 h 513249"/>
                <a:gd name="connsiteX47" fmla="*/ 50817 w 744464"/>
                <a:gd name="connsiteY47" fmla="*/ 484029 h 513249"/>
                <a:gd name="connsiteX48" fmla="*/ 35572 w 744464"/>
                <a:gd name="connsiteY48" fmla="*/ 464973 h 513249"/>
                <a:gd name="connsiteX49" fmla="*/ 678945 w 744464"/>
                <a:gd name="connsiteY49" fmla="*/ 500091 h 513249"/>
                <a:gd name="connsiteX50" fmla="*/ 594556 w 744464"/>
                <a:gd name="connsiteY50" fmla="*/ 484029 h 513249"/>
                <a:gd name="connsiteX51" fmla="*/ 627586 w 744464"/>
                <a:gd name="connsiteY51" fmla="*/ 449728 h 513249"/>
                <a:gd name="connsiteX52" fmla="*/ 694917 w 744464"/>
                <a:gd name="connsiteY52" fmla="*/ 449728 h 513249"/>
                <a:gd name="connsiteX53" fmla="*/ 710163 w 744464"/>
                <a:gd name="connsiteY53" fmla="*/ 467514 h 513249"/>
                <a:gd name="connsiteX54" fmla="*/ 678945 w 744464"/>
                <a:gd name="connsiteY54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379855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379855 w 744464"/>
                <a:gd name="connsiteY38" fmla="*/ 484029 h 513249"/>
                <a:gd name="connsiteX39" fmla="*/ 163884 w 744464"/>
                <a:gd name="connsiteY39" fmla="*/ 484029 h 513249"/>
                <a:gd name="connsiteX40" fmla="*/ 196915 w 744464"/>
                <a:gd name="connsiteY40" fmla="*/ 449728 h 513249"/>
                <a:gd name="connsiteX41" fmla="*/ 369691 w 744464"/>
                <a:gd name="connsiteY41" fmla="*/ 449728 h 513249"/>
                <a:gd name="connsiteX42" fmla="*/ 336660 w 744464"/>
                <a:gd name="connsiteY42" fmla="*/ 484029 h 513249"/>
                <a:gd name="connsiteX43" fmla="*/ 163884 w 744464"/>
                <a:gd name="connsiteY43" fmla="*/ 484029 h 513249"/>
                <a:gd name="connsiteX44" fmla="*/ 50817 w 744464"/>
                <a:gd name="connsiteY44" fmla="*/ 484029 h 513249"/>
                <a:gd name="connsiteX45" fmla="*/ 154991 w 744464"/>
                <a:gd name="connsiteY45" fmla="*/ 449728 h 513249"/>
                <a:gd name="connsiteX46" fmla="*/ 121960 w 744464"/>
                <a:gd name="connsiteY46" fmla="*/ 484029 h 513249"/>
                <a:gd name="connsiteX47" fmla="*/ 50817 w 744464"/>
                <a:gd name="connsiteY47" fmla="*/ 484029 h 513249"/>
                <a:gd name="connsiteX48" fmla="*/ 678945 w 744464"/>
                <a:gd name="connsiteY48" fmla="*/ 500091 h 513249"/>
                <a:gd name="connsiteX49" fmla="*/ 594556 w 744464"/>
                <a:gd name="connsiteY49" fmla="*/ 484029 h 513249"/>
                <a:gd name="connsiteX50" fmla="*/ 627586 w 744464"/>
                <a:gd name="connsiteY50" fmla="*/ 449728 h 513249"/>
                <a:gd name="connsiteX51" fmla="*/ 694917 w 744464"/>
                <a:gd name="connsiteY51" fmla="*/ 449728 h 513249"/>
                <a:gd name="connsiteX52" fmla="*/ 710163 w 744464"/>
                <a:gd name="connsiteY52" fmla="*/ 467514 h 513249"/>
                <a:gd name="connsiteX53" fmla="*/ 678945 w 744464"/>
                <a:gd name="connsiteY53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379855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379855 w 744464"/>
                <a:gd name="connsiteY38" fmla="*/ 484029 h 513249"/>
                <a:gd name="connsiteX39" fmla="*/ 163884 w 744464"/>
                <a:gd name="connsiteY39" fmla="*/ 484029 h 513249"/>
                <a:gd name="connsiteX40" fmla="*/ 196915 w 744464"/>
                <a:gd name="connsiteY40" fmla="*/ 449728 h 513249"/>
                <a:gd name="connsiteX41" fmla="*/ 369691 w 744464"/>
                <a:gd name="connsiteY41" fmla="*/ 449728 h 513249"/>
                <a:gd name="connsiteX42" fmla="*/ 336660 w 744464"/>
                <a:gd name="connsiteY42" fmla="*/ 484029 h 513249"/>
                <a:gd name="connsiteX43" fmla="*/ 163884 w 744464"/>
                <a:gd name="connsiteY43" fmla="*/ 484029 h 513249"/>
                <a:gd name="connsiteX44" fmla="*/ 121960 w 744464"/>
                <a:gd name="connsiteY44" fmla="*/ 484029 h 513249"/>
                <a:gd name="connsiteX45" fmla="*/ 154991 w 744464"/>
                <a:gd name="connsiteY45" fmla="*/ 449728 h 513249"/>
                <a:gd name="connsiteX46" fmla="*/ 121960 w 744464"/>
                <a:gd name="connsiteY46" fmla="*/ 484029 h 513249"/>
                <a:gd name="connsiteX47" fmla="*/ 678945 w 744464"/>
                <a:gd name="connsiteY47" fmla="*/ 500091 h 513249"/>
                <a:gd name="connsiteX48" fmla="*/ 594556 w 744464"/>
                <a:gd name="connsiteY48" fmla="*/ 484029 h 513249"/>
                <a:gd name="connsiteX49" fmla="*/ 627586 w 744464"/>
                <a:gd name="connsiteY49" fmla="*/ 449728 h 513249"/>
                <a:gd name="connsiteX50" fmla="*/ 694917 w 744464"/>
                <a:gd name="connsiteY50" fmla="*/ 449728 h 513249"/>
                <a:gd name="connsiteX51" fmla="*/ 710163 w 744464"/>
                <a:gd name="connsiteY51" fmla="*/ 467514 h 513249"/>
                <a:gd name="connsiteX52" fmla="*/ 678945 w 744464"/>
                <a:gd name="connsiteY52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379855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379855 w 744464"/>
                <a:gd name="connsiteY38" fmla="*/ 484029 h 513249"/>
                <a:gd name="connsiteX39" fmla="*/ 163884 w 744464"/>
                <a:gd name="connsiteY39" fmla="*/ 484029 h 513249"/>
                <a:gd name="connsiteX40" fmla="*/ 196915 w 744464"/>
                <a:gd name="connsiteY40" fmla="*/ 449728 h 513249"/>
                <a:gd name="connsiteX41" fmla="*/ 369691 w 744464"/>
                <a:gd name="connsiteY41" fmla="*/ 449728 h 513249"/>
                <a:gd name="connsiteX42" fmla="*/ 336660 w 744464"/>
                <a:gd name="connsiteY42" fmla="*/ 484029 h 513249"/>
                <a:gd name="connsiteX43" fmla="*/ 163884 w 744464"/>
                <a:gd name="connsiteY43" fmla="*/ 484029 h 513249"/>
                <a:gd name="connsiteX44" fmla="*/ 678945 w 744464"/>
                <a:gd name="connsiteY44" fmla="*/ 500091 h 513249"/>
                <a:gd name="connsiteX45" fmla="*/ 594556 w 744464"/>
                <a:gd name="connsiteY45" fmla="*/ 484029 h 513249"/>
                <a:gd name="connsiteX46" fmla="*/ 627586 w 744464"/>
                <a:gd name="connsiteY46" fmla="*/ 449728 h 513249"/>
                <a:gd name="connsiteX47" fmla="*/ 694917 w 744464"/>
                <a:gd name="connsiteY47" fmla="*/ 449728 h 513249"/>
                <a:gd name="connsiteX48" fmla="*/ 710163 w 744464"/>
                <a:gd name="connsiteY48" fmla="*/ 467514 h 513249"/>
                <a:gd name="connsiteX49" fmla="*/ 678945 w 744464"/>
                <a:gd name="connsiteY49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379855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379855 w 744464"/>
                <a:gd name="connsiteY38" fmla="*/ 484029 h 513249"/>
                <a:gd name="connsiteX39" fmla="*/ 163884 w 744464"/>
                <a:gd name="connsiteY39" fmla="*/ 484029 h 513249"/>
                <a:gd name="connsiteX40" fmla="*/ 369691 w 744464"/>
                <a:gd name="connsiteY40" fmla="*/ 449728 h 513249"/>
                <a:gd name="connsiteX41" fmla="*/ 336660 w 744464"/>
                <a:gd name="connsiteY41" fmla="*/ 484029 h 513249"/>
                <a:gd name="connsiteX42" fmla="*/ 163884 w 744464"/>
                <a:gd name="connsiteY42" fmla="*/ 484029 h 513249"/>
                <a:gd name="connsiteX43" fmla="*/ 678945 w 744464"/>
                <a:gd name="connsiteY43" fmla="*/ 500091 h 513249"/>
                <a:gd name="connsiteX44" fmla="*/ 594556 w 744464"/>
                <a:gd name="connsiteY44" fmla="*/ 484029 h 513249"/>
                <a:gd name="connsiteX45" fmla="*/ 627586 w 744464"/>
                <a:gd name="connsiteY45" fmla="*/ 449728 h 513249"/>
                <a:gd name="connsiteX46" fmla="*/ 694917 w 744464"/>
                <a:gd name="connsiteY46" fmla="*/ 449728 h 513249"/>
                <a:gd name="connsiteX47" fmla="*/ 710163 w 744464"/>
                <a:gd name="connsiteY47" fmla="*/ 467514 h 513249"/>
                <a:gd name="connsiteX48" fmla="*/ 678945 w 744464"/>
                <a:gd name="connsiteY48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379855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379855 w 744464"/>
                <a:gd name="connsiteY38" fmla="*/ 484029 h 513249"/>
                <a:gd name="connsiteX39" fmla="*/ 163884 w 744464"/>
                <a:gd name="connsiteY39" fmla="*/ 484029 h 513249"/>
                <a:gd name="connsiteX40" fmla="*/ 369691 w 744464"/>
                <a:gd name="connsiteY40" fmla="*/ 449728 h 513249"/>
                <a:gd name="connsiteX41" fmla="*/ 163884 w 744464"/>
                <a:gd name="connsiteY41" fmla="*/ 484029 h 513249"/>
                <a:gd name="connsiteX42" fmla="*/ 678945 w 744464"/>
                <a:gd name="connsiteY42" fmla="*/ 500091 h 513249"/>
                <a:gd name="connsiteX43" fmla="*/ 594556 w 744464"/>
                <a:gd name="connsiteY43" fmla="*/ 484029 h 513249"/>
                <a:gd name="connsiteX44" fmla="*/ 627586 w 744464"/>
                <a:gd name="connsiteY44" fmla="*/ 449728 h 513249"/>
                <a:gd name="connsiteX45" fmla="*/ 694917 w 744464"/>
                <a:gd name="connsiteY45" fmla="*/ 449728 h 513249"/>
                <a:gd name="connsiteX46" fmla="*/ 710163 w 744464"/>
                <a:gd name="connsiteY46" fmla="*/ 467514 h 513249"/>
                <a:gd name="connsiteX47" fmla="*/ 678945 w 744464"/>
                <a:gd name="connsiteY47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5082 w 744464"/>
                <a:gd name="connsiteY29" fmla="*/ 467514 h 513249"/>
                <a:gd name="connsiteX30" fmla="*/ 50817 w 744464"/>
                <a:gd name="connsiteY30" fmla="*/ 513249 h 513249"/>
                <a:gd name="connsiteX31" fmla="*/ 694917 w 744464"/>
                <a:gd name="connsiteY31" fmla="*/ 513249 h 513249"/>
                <a:gd name="connsiteX32" fmla="*/ 740654 w 744464"/>
                <a:gd name="connsiteY32" fmla="*/ 464973 h 513249"/>
                <a:gd name="connsiteX33" fmla="*/ 694917 w 744464"/>
                <a:gd name="connsiteY33" fmla="*/ 419238 h 513249"/>
                <a:gd name="connsiteX34" fmla="*/ 552631 w 744464"/>
                <a:gd name="connsiteY34" fmla="*/ 484029 h 513249"/>
                <a:gd name="connsiteX35" fmla="*/ 412885 w 744464"/>
                <a:gd name="connsiteY35" fmla="*/ 449728 h 513249"/>
                <a:gd name="connsiteX36" fmla="*/ 585662 w 744464"/>
                <a:gd name="connsiteY36" fmla="*/ 449728 h 513249"/>
                <a:gd name="connsiteX37" fmla="*/ 552631 w 744464"/>
                <a:gd name="connsiteY37" fmla="*/ 484029 h 513249"/>
                <a:gd name="connsiteX38" fmla="*/ 163884 w 744464"/>
                <a:gd name="connsiteY38" fmla="*/ 484029 h 513249"/>
                <a:gd name="connsiteX39" fmla="*/ 369691 w 744464"/>
                <a:gd name="connsiteY39" fmla="*/ 449728 h 513249"/>
                <a:gd name="connsiteX40" fmla="*/ 163884 w 744464"/>
                <a:gd name="connsiteY40" fmla="*/ 484029 h 513249"/>
                <a:gd name="connsiteX41" fmla="*/ 678945 w 744464"/>
                <a:gd name="connsiteY41" fmla="*/ 500091 h 513249"/>
                <a:gd name="connsiteX42" fmla="*/ 594556 w 744464"/>
                <a:gd name="connsiteY42" fmla="*/ 484029 h 513249"/>
                <a:gd name="connsiteX43" fmla="*/ 627586 w 744464"/>
                <a:gd name="connsiteY43" fmla="*/ 449728 h 513249"/>
                <a:gd name="connsiteX44" fmla="*/ 694917 w 744464"/>
                <a:gd name="connsiteY44" fmla="*/ 449728 h 513249"/>
                <a:gd name="connsiteX45" fmla="*/ 710163 w 744464"/>
                <a:gd name="connsiteY45" fmla="*/ 467514 h 513249"/>
                <a:gd name="connsiteX46" fmla="*/ 678945 w 744464"/>
                <a:gd name="connsiteY46" fmla="*/ 500091 h 513249"/>
                <a:gd name="connsiteX0" fmla="*/ 62251 w 744464"/>
                <a:gd name="connsiteY0" fmla="*/ 383666 h 513253"/>
                <a:gd name="connsiteX1" fmla="*/ 68603 w 744464"/>
                <a:gd name="connsiteY1" fmla="*/ 384937 h 513253"/>
                <a:gd name="connsiteX2" fmla="*/ 68603 w 744464"/>
                <a:gd name="connsiteY2" fmla="*/ 384937 h 513253"/>
                <a:gd name="connsiteX3" fmla="*/ 699999 w 744464"/>
                <a:gd name="connsiteY3" fmla="*/ 382396 h 513253"/>
                <a:gd name="connsiteX4" fmla="*/ 711433 w 744464"/>
                <a:gd name="connsiteY4" fmla="*/ 377314 h 513253"/>
                <a:gd name="connsiteX5" fmla="*/ 744464 w 744464"/>
                <a:gd name="connsiteY5" fmla="*/ 288385 h 513253"/>
                <a:gd name="connsiteX6" fmla="*/ 636478 w 744464"/>
                <a:gd name="connsiteY6" fmla="*/ 172777 h 513253"/>
                <a:gd name="connsiteX7" fmla="*/ 440834 w 744464"/>
                <a:gd name="connsiteY7" fmla="*/ 0 h 513253"/>
                <a:gd name="connsiteX8" fmla="*/ 301089 w 744464"/>
                <a:gd name="connsiteY8" fmla="*/ 57169 h 513253"/>
                <a:gd name="connsiteX9" fmla="*/ 235027 w 744464"/>
                <a:gd name="connsiteY9" fmla="*/ 43194 h 513253"/>
                <a:gd name="connsiteX10" fmla="*/ 81307 w 744464"/>
                <a:gd name="connsiteY10" fmla="*/ 188022 h 513253"/>
                <a:gd name="connsiteX11" fmla="*/ 0 w 744464"/>
                <a:gd name="connsiteY11" fmla="*/ 289656 h 513253"/>
                <a:gd name="connsiteX12" fmla="*/ 62251 w 744464"/>
                <a:gd name="connsiteY12" fmla="*/ 383666 h 513253"/>
                <a:gd name="connsiteX13" fmla="*/ 101633 w 744464"/>
                <a:gd name="connsiteY13" fmla="*/ 214701 h 513253"/>
                <a:gd name="connsiteX14" fmla="*/ 114338 w 744464"/>
                <a:gd name="connsiteY14" fmla="*/ 198185 h 513253"/>
                <a:gd name="connsiteX15" fmla="*/ 114338 w 744464"/>
                <a:gd name="connsiteY15" fmla="*/ 193103 h 513253"/>
                <a:gd name="connsiteX16" fmla="*/ 114338 w 744464"/>
                <a:gd name="connsiteY16" fmla="*/ 188022 h 513253"/>
                <a:gd name="connsiteX17" fmla="*/ 236297 w 744464"/>
                <a:gd name="connsiteY17" fmla="*/ 72414 h 513253"/>
                <a:gd name="connsiteX18" fmla="*/ 297278 w 744464"/>
                <a:gd name="connsiteY18" fmla="*/ 88929 h 513253"/>
                <a:gd name="connsiteX19" fmla="*/ 316334 w 744464"/>
                <a:gd name="connsiteY19" fmla="*/ 86389 h 513253"/>
                <a:gd name="connsiteX20" fmla="*/ 442106 w 744464"/>
                <a:gd name="connsiteY20" fmla="*/ 31760 h 513253"/>
                <a:gd name="connsiteX21" fmla="*/ 607260 w 744464"/>
                <a:gd name="connsiteY21" fmla="*/ 189292 h 513253"/>
                <a:gd name="connsiteX22" fmla="*/ 622504 w 744464"/>
                <a:gd name="connsiteY22" fmla="*/ 204538 h 513253"/>
                <a:gd name="connsiteX23" fmla="*/ 713974 w 744464"/>
                <a:gd name="connsiteY23" fmla="*/ 290926 h 513253"/>
                <a:gd name="connsiteX24" fmla="*/ 693647 w 744464"/>
                <a:gd name="connsiteY24" fmla="*/ 353176 h 513253"/>
                <a:gd name="connsiteX25" fmla="*/ 72414 w 744464"/>
                <a:gd name="connsiteY25" fmla="*/ 355717 h 513253"/>
                <a:gd name="connsiteX26" fmla="*/ 31760 w 744464"/>
                <a:gd name="connsiteY26" fmla="*/ 290926 h 513253"/>
                <a:gd name="connsiteX27" fmla="*/ 101633 w 744464"/>
                <a:gd name="connsiteY27" fmla="*/ 214701 h 513253"/>
                <a:gd name="connsiteX28" fmla="*/ 694917 w 744464"/>
                <a:gd name="connsiteY28" fmla="*/ 419238 h 513253"/>
                <a:gd name="connsiteX29" fmla="*/ 5082 w 744464"/>
                <a:gd name="connsiteY29" fmla="*/ 467514 h 513253"/>
                <a:gd name="connsiteX30" fmla="*/ 694917 w 744464"/>
                <a:gd name="connsiteY30" fmla="*/ 513249 h 513253"/>
                <a:gd name="connsiteX31" fmla="*/ 740654 w 744464"/>
                <a:gd name="connsiteY31" fmla="*/ 464973 h 513253"/>
                <a:gd name="connsiteX32" fmla="*/ 694917 w 744464"/>
                <a:gd name="connsiteY32" fmla="*/ 419238 h 513253"/>
                <a:gd name="connsiteX33" fmla="*/ 552631 w 744464"/>
                <a:gd name="connsiteY33" fmla="*/ 484029 h 513253"/>
                <a:gd name="connsiteX34" fmla="*/ 412885 w 744464"/>
                <a:gd name="connsiteY34" fmla="*/ 449728 h 513253"/>
                <a:gd name="connsiteX35" fmla="*/ 585662 w 744464"/>
                <a:gd name="connsiteY35" fmla="*/ 449728 h 513253"/>
                <a:gd name="connsiteX36" fmla="*/ 552631 w 744464"/>
                <a:gd name="connsiteY36" fmla="*/ 484029 h 513253"/>
                <a:gd name="connsiteX37" fmla="*/ 163884 w 744464"/>
                <a:gd name="connsiteY37" fmla="*/ 484029 h 513253"/>
                <a:gd name="connsiteX38" fmla="*/ 369691 w 744464"/>
                <a:gd name="connsiteY38" fmla="*/ 449728 h 513253"/>
                <a:gd name="connsiteX39" fmla="*/ 163884 w 744464"/>
                <a:gd name="connsiteY39" fmla="*/ 484029 h 513253"/>
                <a:gd name="connsiteX40" fmla="*/ 678945 w 744464"/>
                <a:gd name="connsiteY40" fmla="*/ 500091 h 513253"/>
                <a:gd name="connsiteX41" fmla="*/ 594556 w 744464"/>
                <a:gd name="connsiteY41" fmla="*/ 484029 h 513253"/>
                <a:gd name="connsiteX42" fmla="*/ 627586 w 744464"/>
                <a:gd name="connsiteY42" fmla="*/ 449728 h 513253"/>
                <a:gd name="connsiteX43" fmla="*/ 694917 w 744464"/>
                <a:gd name="connsiteY43" fmla="*/ 449728 h 513253"/>
                <a:gd name="connsiteX44" fmla="*/ 710163 w 744464"/>
                <a:gd name="connsiteY44" fmla="*/ 467514 h 513253"/>
                <a:gd name="connsiteX45" fmla="*/ 678945 w 744464"/>
                <a:gd name="connsiteY45" fmla="*/ 500091 h 513253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694917 w 744464"/>
                <a:gd name="connsiteY29" fmla="*/ 513249 h 513249"/>
                <a:gd name="connsiteX30" fmla="*/ 740654 w 744464"/>
                <a:gd name="connsiteY30" fmla="*/ 464973 h 513249"/>
                <a:gd name="connsiteX31" fmla="*/ 694917 w 744464"/>
                <a:gd name="connsiteY31" fmla="*/ 419238 h 513249"/>
                <a:gd name="connsiteX32" fmla="*/ 552631 w 744464"/>
                <a:gd name="connsiteY32" fmla="*/ 484029 h 513249"/>
                <a:gd name="connsiteX33" fmla="*/ 412885 w 744464"/>
                <a:gd name="connsiteY33" fmla="*/ 449728 h 513249"/>
                <a:gd name="connsiteX34" fmla="*/ 585662 w 744464"/>
                <a:gd name="connsiteY34" fmla="*/ 449728 h 513249"/>
                <a:gd name="connsiteX35" fmla="*/ 552631 w 744464"/>
                <a:gd name="connsiteY35" fmla="*/ 484029 h 513249"/>
                <a:gd name="connsiteX36" fmla="*/ 163884 w 744464"/>
                <a:gd name="connsiteY36" fmla="*/ 484029 h 513249"/>
                <a:gd name="connsiteX37" fmla="*/ 369691 w 744464"/>
                <a:gd name="connsiteY37" fmla="*/ 449728 h 513249"/>
                <a:gd name="connsiteX38" fmla="*/ 163884 w 744464"/>
                <a:gd name="connsiteY38" fmla="*/ 484029 h 513249"/>
                <a:gd name="connsiteX39" fmla="*/ 678945 w 744464"/>
                <a:gd name="connsiteY39" fmla="*/ 500091 h 513249"/>
                <a:gd name="connsiteX40" fmla="*/ 594556 w 744464"/>
                <a:gd name="connsiteY40" fmla="*/ 484029 h 513249"/>
                <a:gd name="connsiteX41" fmla="*/ 627586 w 744464"/>
                <a:gd name="connsiteY41" fmla="*/ 449728 h 513249"/>
                <a:gd name="connsiteX42" fmla="*/ 694917 w 744464"/>
                <a:gd name="connsiteY42" fmla="*/ 449728 h 513249"/>
                <a:gd name="connsiteX43" fmla="*/ 710163 w 744464"/>
                <a:gd name="connsiteY43" fmla="*/ 467514 h 513249"/>
                <a:gd name="connsiteX44" fmla="*/ 678945 w 744464"/>
                <a:gd name="connsiteY44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694917 w 744464"/>
                <a:gd name="connsiteY29" fmla="*/ 513249 h 513249"/>
                <a:gd name="connsiteX30" fmla="*/ 740654 w 744464"/>
                <a:gd name="connsiteY30" fmla="*/ 464973 h 513249"/>
                <a:gd name="connsiteX31" fmla="*/ 694917 w 744464"/>
                <a:gd name="connsiteY31" fmla="*/ 419238 h 513249"/>
                <a:gd name="connsiteX32" fmla="*/ 552631 w 744464"/>
                <a:gd name="connsiteY32" fmla="*/ 484029 h 513249"/>
                <a:gd name="connsiteX33" fmla="*/ 412885 w 744464"/>
                <a:gd name="connsiteY33" fmla="*/ 449728 h 513249"/>
                <a:gd name="connsiteX34" fmla="*/ 585662 w 744464"/>
                <a:gd name="connsiteY34" fmla="*/ 449728 h 513249"/>
                <a:gd name="connsiteX35" fmla="*/ 552631 w 744464"/>
                <a:gd name="connsiteY35" fmla="*/ 484029 h 513249"/>
                <a:gd name="connsiteX36" fmla="*/ 678945 w 744464"/>
                <a:gd name="connsiteY36" fmla="*/ 500091 h 513249"/>
                <a:gd name="connsiteX37" fmla="*/ 594556 w 744464"/>
                <a:gd name="connsiteY37" fmla="*/ 484029 h 513249"/>
                <a:gd name="connsiteX38" fmla="*/ 627586 w 744464"/>
                <a:gd name="connsiteY38" fmla="*/ 449728 h 513249"/>
                <a:gd name="connsiteX39" fmla="*/ 694917 w 744464"/>
                <a:gd name="connsiteY39" fmla="*/ 449728 h 513249"/>
                <a:gd name="connsiteX40" fmla="*/ 710163 w 744464"/>
                <a:gd name="connsiteY40" fmla="*/ 467514 h 513249"/>
                <a:gd name="connsiteX41" fmla="*/ 678945 w 744464"/>
                <a:gd name="connsiteY41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694917 w 744464"/>
                <a:gd name="connsiteY29" fmla="*/ 513249 h 513249"/>
                <a:gd name="connsiteX30" fmla="*/ 740654 w 744464"/>
                <a:gd name="connsiteY30" fmla="*/ 464973 h 513249"/>
                <a:gd name="connsiteX31" fmla="*/ 694917 w 744464"/>
                <a:gd name="connsiteY31" fmla="*/ 419238 h 513249"/>
                <a:gd name="connsiteX32" fmla="*/ 552631 w 744464"/>
                <a:gd name="connsiteY32" fmla="*/ 484029 h 513249"/>
                <a:gd name="connsiteX33" fmla="*/ 585662 w 744464"/>
                <a:gd name="connsiteY33" fmla="*/ 449728 h 513249"/>
                <a:gd name="connsiteX34" fmla="*/ 552631 w 744464"/>
                <a:gd name="connsiteY34" fmla="*/ 484029 h 513249"/>
                <a:gd name="connsiteX35" fmla="*/ 678945 w 744464"/>
                <a:gd name="connsiteY35" fmla="*/ 500091 h 513249"/>
                <a:gd name="connsiteX36" fmla="*/ 594556 w 744464"/>
                <a:gd name="connsiteY36" fmla="*/ 484029 h 513249"/>
                <a:gd name="connsiteX37" fmla="*/ 627586 w 744464"/>
                <a:gd name="connsiteY37" fmla="*/ 449728 h 513249"/>
                <a:gd name="connsiteX38" fmla="*/ 694917 w 744464"/>
                <a:gd name="connsiteY38" fmla="*/ 449728 h 513249"/>
                <a:gd name="connsiteX39" fmla="*/ 710163 w 744464"/>
                <a:gd name="connsiteY39" fmla="*/ 467514 h 513249"/>
                <a:gd name="connsiteX40" fmla="*/ 678945 w 744464"/>
                <a:gd name="connsiteY40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694917 w 744464"/>
                <a:gd name="connsiteY28" fmla="*/ 419238 h 513249"/>
                <a:gd name="connsiteX29" fmla="*/ 694917 w 744464"/>
                <a:gd name="connsiteY29" fmla="*/ 513249 h 513249"/>
                <a:gd name="connsiteX30" fmla="*/ 740654 w 744464"/>
                <a:gd name="connsiteY30" fmla="*/ 464973 h 513249"/>
                <a:gd name="connsiteX31" fmla="*/ 694917 w 744464"/>
                <a:gd name="connsiteY31" fmla="*/ 419238 h 513249"/>
                <a:gd name="connsiteX32" fmla="*/ 678945 w 744464"/>
                <a:gd name="connsiteY32" fmla="*/ 500091 h 513249"/>
                <a:gd name="connsiteX33" fmla="*/ 594556 w 744464"/>
                <a:gd name="connsiteY33" fmla="*/ 484029 h 513249"/>
                <a:gd name="connsiteX34" fmla="*/ 627586 w 744464"/>
                <a:gd name="connsiteY34" fmla="*/ 449728 h 513249"/>
                <a:gd name="connsiteX35" fmla="*/ 694917 w 744464"/>
                <a:gd name="connsiteY35" fmla="*/ 449728 h 513249"/>
                <a:gd name="connsiteX36" fmla="*/ 710163 w 744464"/>
                <a:gd name="connsiteY36" fmla="*/ 467514 h 513249"/>
                <a:gd name="connsiteX37" fmla="*/ 678945 w 744464"/>
                <a:gd name="connsiteY37" fmla="*/ 500091 h 513249"/>
                <a:gd name="connsiteX0" fmla="*/ 62251 w 744464"/>
                <a:gd name="connsiteY0" fmla="*/ 383666 h 513249"/>
                <a:gd name="connsiteX1" fmla="*/ 68603 w 744464"/>
                <a:gd name="connsiteY1" fmla="*/ 384937 h 513249"/>
                <a:gd name="connsiteX2" fmla="*/ 68603 w 744464"/>
                <a:gd name="connsiteY2" fmla="*/ 384937 h 513249"/>
                <a:gd name="connsiteX3" fmla="*/ 699999 w 744464"/>
                <a:gd name="connsiteY3" fmla="*/ 382396 h 513249"/>
                <a:gd name="connsiteX4" fmla="*/ 711433 w 744464"/>
                <a:gd name="connsiteY4" fmla="*/ 377314 h 513249"/>
                <a:gd name="connsiteX5" fmla="*/ 744464 w 744464"/>
                <a:gd name="connsiteY5" fmla="*/ 288385 h 513249"/>
                <a:gd name="connsiteX6" fmla="*/ 636478 w 744464"/>
                <a:gd name="connsiteY6" fmla="*/ 172777 h 513249"/>
                <a:gd name="connsiteX7" fmla="*/ 440834 w 744464"/>
                <a:gd name="connsiteY7" fmla="*/ 0 h 513249"/>
                <a:gd name="connsiteX8" fmla="*/ 301089 w 744464"/>
                <a:gd name="connsiteY8" fmla="*/ 57169 h 513249"/>
                <a:gd name="connsiteX9" fmla="*/ 235027 w 744464"/>
                <a:gd name="connsiteY9" fmla="*/ 43194 h 513249"/>
                <a:gd name="connsiteX10" fmla="*/ 81307 w 744464"/>
                <a:gd name="connsiteY10" fmla="*/ 188022 h 513249"/>
                <a:gd name="connsiteX11" fmla="*/ 0 w 744464"/>
                <a:gd name="connsiteY11" fmla="*/ 289656 h 513249"/>
                <a:gd name="connsiteX12" fmla="*/ 62251 w 744464"/>
                <a:gd name="connsiteY12" fmla="*/ 383666 h 513249"/>
                <a:gd name="connsiteX13" fmla="*/ 101633 w 744464"/>
                <a:gd name="connsiteY13" fmla="*/ 214701 h 513249"/>
                <a:gd name="connsiteX14" fmla="*/ 114338 w 744464"/>
                <a:gd name="connsiteY14" fmla="*/ 198185 h 513249"/>
                <a:gd name="connsiteX15" fmla="*/ 114338 w 744464"/>
                <a:gd name="connsiteY15" fmla="*/ 193103 h 513249"/>
                <a:gd name="connsiteX16" fmla="*/ 114338 w 744464"/>
                <a:gd name="connsiteY16" fmla="*/ 188022 h 513249"/>
                <a:gd name="connsiteX17" fmla="*/ 236297 w 744464"/>
                <a:gd name="connsiteY17" fmla="*/ 72414 h 513249"/>
                <a:gd name="connsiteX18" fmla="*/ 297278 w 744464"/>
                <a:gd name="connsiteY18" fmla="*/ 88929 h 513249"/>
                <a:gd name="connsiteX19" fmla="*/ 316334 w 744464"/>
                <a:gd name="connsiteY19" fmla="*/ 86389 h 513249"/>
                <a:gd name="connsiteX20" fmla="*/ 442106 w 744464"/>
                <a:gd name="connsiteY20" fmla="*/ 31760 h 513249"/>
                <a:gd name="connsiteX21" fmla="*/ 607260 w 744464"/>
                <a:gd name="connsiteY21" fmla="*/ 189292 h 513249"/>
                <a:gd name="connsiteX22" fmla="*/ 622504 w 744464"/>
                <a:gd name="connsiteY22" fmla="*/ 204538 h 513249"/>
                <a:gd name="connsiteX23" fmla="*/ 713974 w 744464"/>
                <a:gd name="connsiteY23" fmla="*/ 290926 h 513249"/>
                <a:gd name="connsiteX24" fmla="*/ 693647 w 744464"/>
                <a:gd name="connsiteY24" fmla="*/ 353176 h 513249"/>
                <a:gd name="connsiteX25" fmla="*/ 72414 w 744464"/>
                <a:gd name="connsiteY25" fmla="*/ 355717 h 513249"/>
                <a:gd name="connsiteX26" fmla="*/ 31760 w 744464"/>
                <a:gd name="connsiteY26" fmla="*/ 290926 h 513249"/>
                <a:gd name="connsiteX27" fmla="*/ 101633 w 744464"/>
                <a:gd name="connsiteY27" fmla="*/ 214701 h 513249"/>
                <a:gd name="connsiteX28" fmla="*/ 740654 w 744464"/>
                <a:gd name="connsiteY28" fmla="*/ 464973 h 513249"/>
                <a:gd name="connsiteX29" fmla="*/ 694917 w 744464"/>
                <a:gd name="connsiteY29" fmla="*/ 513249 h 513249"/>
                <a:gd name="connsiteX30" fmla="*/ 740654 w 744464"/>
                <a:gd name="connsiteY30" fmla="*/ 464973 h 513249"/>
                <a:gd name="connsiteX31" fmla="*/ 678945 w 744464"/>
                <a:gd name="connsiteY31" fmla="*/ 500091 h 513249"/>
                <a:gd name="connsiteX32" fmla="*/ 594556 w 744464"/>
                <a:gd name="connsiteY32" fmla="*/ 484029 h 513249"/>
                <a:gd name="connsiteX33" fmla="*/ 627586 w 744464"/>
                <a:gd name="connsiteY33" fmla="*/ 449728 h 513249"/>
                <a:gd name="connsiteX34" fmla="*/ 694917 w 744464"/>
                <a:gd name="connsiteY34" fmla="*/ 449728 h 513249"/>
                <a:gd name="connsiteX35" fmla="*/ 710163 w 744464"/>
                <a:gd name="connsiteY35" fmla="*/ 467514 h 513249"/>
                <a:gd name="connsiteX36" fmla="*/ 678945 w 744464"/>
                <a:gd name="connsiteY36" fmla="*/ 500091 h 513249"/>
                <a:gd name="connsiteX0" fmla="*/ 62251 w 744464"/>
                <a:gd name="connsiteY0" fmla="*/ 383666 h 500091"/>
                <a:gd name="connsiteX1" fmla="*/ 68603 w 744464"/>
                <a:gd name="connsiteY1" fmla="*/ 384937 h 500091"/>
                <a:gd name="connsiteX2" fmla="*/ 68603 w 744464"/>
                <a:gd name="connsiteY2" fmla="*/ 384937 h 500091"/>
                <a:gd name="connsiteX3" fmla="*/ 699999 w 744464"/>
                <a:gd name="connsiteY3" fmla="*/ 382396 h 500091"/>
                <a:gd name="connsiteX4" fmla="*/ 711433 w 744464"/>
                <a:gd name="connsiteY4" fmla="*/ 377314 h 500091"/>
                <a:gd name="connsiteX5" fmla="*/ 744464 w 744464"/>
                <a:gd name="connsiteY5" fmla="*/ 288385 h 500091"/>
                <a:gd name="connsiteX6" fmla="*/ 636478 w 744464"/>
                <a:gd name="connsiteY6" fmla="*/ 172777 h 500091"/>
                <a:gd name="connsiteX7" fmla="*/ 440834 w 744464"/>
                <a:gd name="connsiteY7" fmla="*/ 0 h 500091"/>
                <a:gd name="connsiteX8" fmla="*/ 301089 w 744464"/>
                <a:gd name="connsiteY8" fmla="*/ 57169 h 500091"/>
                <a:gd name="connsiteX9" fmla="*/ 235027 w 744464"/>
                <a:gd name="connsiteY9" fmla="*/ 43194 h 500091"/>
                <a:gd name="connsiteX10" fmla="*/ 81307 w 744464"/>
                <a:gd name="connsiteY10" fmla="*/ 188022 h 500091"/>
                <a:gd name="connsiteX11" fmla="*/ 0 w 744464"/>
                <a:gd name="connsiteY11" fmla="*/ 289656 h 500091"/>
                <a:gd name="connsiteX12" fmla="*/ 62251 w 744464"/>
                <a:gd name="connsiteY12" fmla="*/ 383666 h 500091"/>
                <a:gd name="connsiteX13" fmla="*/ 101633 w 744464"/>
                <a:gd name="connsiteY13" fmla="*/ 214701 h 500091"/>
                <a:gd name="connsiteX14" fmla="*/ 114338 w 744464"/>
                <a:gd name="connsiteY14" fmla="*/ 198185 h 500091"/>
                <a:gd name="connsiteX15" fmla="*/ 114338 w 744464"/>
                <a:gd name="connsiteY15" fmla="*/ 193103 h 500091"/>
                <a:gd name="connsiteX16" fmla="*/ 114338 w 744464"/>
                <a:gd name="connsiteY16" fmla="*/ 188022 h 500091"/>
                <a:gd name="connsiteX17" fmla="*/ 236297 w 744464"/>
                <a:gd name="connsiteY17" fmla="*/ 72414 h 500091"/>
                <a:gd name="connsiteX18" fmla="*/ 297278 w 744464"/>
                <a:gd name="connsiteY18" fmla="*/ 88929 h 500091"/>
                <a:gd name="connsiteX19" fmla="*/ 316334 w 744464"/>
                <a:gd name="connsiteY19" fmla="*/ 86389 h 500091"/>
                <a:gd name="connsiteX20" fmla="*/ 442106 w 744464"/>
                <a:gd name="connsiteY20" fmla="*/ 31760 h 500091"/>
                <a:gd name="connsiteX21" fmla="*/ 607260 w 744464"/>
                <a:gd name="connsiteY21" fmla="*/ 189292 h 500091"/>
                <a:gd name="connsiteX22" fmla="*/ 622504 w 744464"/>
                <a:gd name="connsiteY22" fmla="*/ 204538 h 500091"/>
                <a:gd name="connsiteX23" fmla="*/ 713974 w 744464"/>
                <a:gd name="connsiteY23" fmla="*/ 290926 h 500091"/>
                <a:gd name="connsiteX24" fmla="*/ 693647 w 744464"/>
                <a:gd name="connsiteY24" fmla="*/ 353176 h 500091"/>
                <a:gd name="connsiteX25" fmla="*/ 72414 w 744464"/>
                <a:gd name="connsiteY25" fmla="*/ 355717 h 500091"/>
                <a:gd name="connsiteX26" fmla="*/ 31760 w 744464"/>
                <a:gd name="connsiteY26" fmla="*/ 290926 h 500091"/>
                <a:gd name="connsiteX27" fmla="*/ 101633 w 744464"/>
                <a:gd name="connsiteY27" fmla="*/ 214701 h 500091"/>
                <a:gd name="connsiteX28" fmla="*/ 678945 w 744464"/>
                <a:gd name="connsiteY28" fmla="*/ 500091 h 500091"/>
                <a:gd name="connsiteX29" fmla="*/ 594556 w 744464"/>
                <a:gd name="connsiteY29" fmla="*/ 484029 h 500091"/>
                <a:gd name="connsiteX30" fmla="*/ 627586 w 744464"/>
                <a:gd name="connsiteY30" fmla="*/ 449728 h 500091"/>
                <a:gd name="connsiteX31" fmla="*/ 694917 w 744464"/>
                <a:gd name="connsiteY31" fmla="*/ 449728 h 500091"/>
                <a:gd name="connsiteX32" fmla="*/ 710163 w 744464"/>
                <a:gd name="connsiteY32" fmla="*/ 467514 h 500091"/>
                <a:gd name="connsiteX33" fmla="*/ 678945 w 744464"/>
                <a:gd name="connsiteY33" fmla="*/ 500091 h 500091"/>
                <a:gd name="connsiteX0" fmla="*/ 62251 w 744464"/>
                <a:gd name="connsiteY0" fmla="*/ 383666 h 500091"/>
                <a:gd name="connsiteX1" fmla="*/ 68603 w 744464"/>
                <a:gd name="connsiteY1" fmla="*/ 384937 h 500091"/>
                <a:gd name="connsiteX2" fmla="*/ 68603 w 744464"/>
                <a:gd name="connsiteY2" fmla="*/ 384937 h 500091"/>
                <a:gd name="connsiteX3" fmla="*/ 699999 w 744464"/>
                <a:gd name="connsiteY3" fmla="*/ 382396 h 500091"/>
                <a:gd name="connsiteX4" fmla="*/ 711433 w 744464"/>
                <a:gd name="connsiteY4" fmla="*/ 377314 h 500091"/>
                <a:gd name="connsiteX5" fmla="*/ 744464 w 744464"/>
                <a:gd name="connsiteY5" fmla="*/ 288385 h 500091"/>
                <a:gd name="connsiteX6" fmla="*/ 636478 w 744464"/>
                <a:gd name="connsiteY6" fmla="*/ 172777 h 500091"/>
                <a:gd name="connsiteX7" fmla="*/ 440834 w 744464"/>
                <a:gd name="connsiteY7" fmla="*/ 0 h 500091"/>
                <a:gd name="connsiteX8" fmla="*/ 301089 w 744464"/>
                <a:gd name="connsiteY8" fmla="*/ 57169 h 500091"/>
                <a:gd name="connsiteX9" fmla="*/ 235027 w 744464"/>
                <a:gd name="connsiteY9" fmla="*/ 43194 h 500091"/>
                <a:gd name="connsiteX10" fmla="*/ 81307 w 744464"/>
                <a:gd name="connsiteY10" fmla="*/ 188022 h 500091"/>
                <a:gd name="connsiteX11" fmla="*/ 0 w 744464"/>
                <a:gd name="connsiteY11" fmla="*/ 289656 h 500091"/>
                <a:gd name="connsiteX12" fmla="*/ 62251 w 744464"/>
                <a:gd name="connsiteY12" fmla="*/ 383666 h 500091"/>
                <a:gd name="connsiteX13" fmla="*/ 101633 w 744464"/>
                <a:gd name="connsiteY13" fmla="*/ 214701 h 500091"/>
                <a:gd name="connsiteX14" fmla="*/ 114338 w 744464"/>
                <a:gd name="connsiteY14" fmla="*/ 198185 h 500091"/>
                <a:gd name="connsiteX15" fmla="*/ 114338 w 744464"/>
                <a:gd name="connsiteY15" fmla="*/ 193103 h 500091"/>
                <a:gd name="connsiteX16" fmla="*/ 114338 w 744464"/>
                <a:gd name="connsiteY16" fmla="*/ 188022 h 500091"/>
                <a:gd name="connsiteX17" fmla="*/ 236297 w 744464"/>
                <a:gd name="connsiteY17" fmla="*/ 72414 h 500091"/>
                <a:gd name="connsiteX18" fmla="*/ 297278 w 744464"/>
                <a:gd name="connsiteY18" fmla="*/ 88929 h 500091"/>
                <a:gd name="connsiteX19" fmla="*/ 316334 w 744464"/>
                <a:gd name="connsiteY19" fmla="*/ 86389 h 500091"/>
                <a:gd name="connsiteX20" fmla="*/ 442106 w 744464"/>
                <a:gd name="connsiteY20" fmla="*/ 31760 h 500091"/>
                <a:gd name="connsiteX21" fmla="*/ 607260 w 744464"/>
                <a:gd name="connsiteY21" fmla="*/ 189292 h 500091"/>
                <a:gd name="connsiteX22" fmla="*/ 622504 w 744464"/>
                <a:gd name="connsiteY22" fmla="*/ 204538 h 500091"/>
                <a:gd name="connsiteX23" fmla="*/ 713974 w 744464"/>
                <a:gd name="connsiteY23" fmla="*/ 290926 h 500091"/>
                <a:gd name="connsiteX24" fmla="*/ 693647 w 744464"/>
                <a:gd name="connsiteY24" fmla="*/ 353176 h 500091"/>
                <a:gd name="connsiteX25" fmla="*/ 72414 w 744464"/>
                <a:gd name="connsiteY25" fmla="*/ 355717 h 500091"/>
                <a:gd name="connsiteX26" fmla="*/ 31760 w 744464"/>
                <a:gd name="connsiteY26" fmla="*/ 290926 h 500091"/>
                <a:gd name="connsiteX27" fmla="*/ 101633 w 744464"/>
                <a:gd name="connsiteY27" fmla="*/ 214701 h 500091"/>
                <a:gd name="connsiteX28" fmla="*/ 678945 w 744464"/>
                <a:gd name="connsiteY28" fmla="*/ 500091 h 500091"/>
                <a:gd name="connsiteX29" fmla="*/ 594556 w 744464"/>
                <a:gd name="connsiteY29" fmla="*/ 484029 h 500091"/>
                <a:gd name="connsiteX30" fmla="*/ 627586 w 744464"/>
                <a:gd name="connsiteY30" fmla="*/ 449728 h 500091"/>
                <a:gd name="connsiteX31" fmla="*/ 694917 w 744464"/>
                <a:gd name="connsiteY31" fmla="*/ 449728 h 500091"/>
                <a:gd name="connsiteX32" fmla="*/ 678945 w 744464"/>
                <a:gd name="connsiteY32" fmla="*/ 500091 h 500091"/>
                <a:gd name="connsiteX0" fmla="*/ 62251 w 744464"/>
                <a:gd name="connsiteY0" fmla="*/ 383666 h 484029"/>
                <a:gd name="connsiteX1" fmla="*/ 68603 w 744464"/>
                <a:gd name="connsiteY1" fmla="*/ 384937 h 484029"/>
                <a:gd name="connsiteX2" fmla="*/ 68603 w 744464"/>
                <a:gd name="connsiteY2" fmla="*/ 384937 h 484029"/>
                <a:gd name="connsiteX3" fmla="*/ 699999 w 744464"/>
                <a:gd name="connsiteY3" fmla="*/ 382396 h 484029"/>
                <a:gd name="connsiteX4" fmla="*/ 711433 w 744464"/>
                <a:gd name="connsiteY4" fmla="*/ 377314 h 484029"/>
                <a:gd name="connsiteX5" fmla="*/ 744464 w 744464"/>
                <a:gd name="connsiteY5" fmla="*/ 288385 h 484029"/>
                <a:gd name="connsiteX6" fmla="*/ 636478 w 744464"/>
                <a:gd name="connsiteY6" fmla="*/ 172777 h 484029"/>
                <a:gd name="connsiteX7" fmla="*/ 440834 w 744464"/>
                <a:gd name="connsiteY7" fmla="*/ 0 h 484029"/>
                <a:gd name="connsiteX8" fmla="*/ 301089 w 744464"/>
                <a:gd name="connsiteY8" fmla="*/ 57169 h 484029"/>
                <a:gd name="connsiteX9" fmla="*/ 235027 w 744464"/>
                <a:gd name="connsiteY9" fmla="*/ 43194 h 484029"/>
                <a:gd name="connsiteX10" fmla="*/ 81307 w 744464"/>
                <a:gd name="connsiteY10" fmla="*/ 188022 h 484029"/>
                <a:gd name="connsiteX11" fmla="*/ 0 w 744464"/>
                <a:gd name="connsiteY11" fmla="*/ 289656 h 484029"/>
                <a:gd name="connsiteX12" fmla="*/ 62251 w 744464"/>
                <a:gd name="connsiteY12" fmla="*/ 383666 h 484029"/>
                <a:gd name="connsiteX13" fmla="*/ 101633 w 744464"/>
                <a:gd name="connsiteY13" fmla="*/ 214701 h 484029"/>
                <a:gd name="connsiteX14" fmla="*/ 114338 w 744464"/>
                <a:gd name="connsiteY14" fmla="*/ 198185 h 484029"/>
                <a:gd name="connsiteX15" fmla="*/ 114338 w 744464"/>
                <a:gd name="connsiteY15" fmla="*/ 193103 h 484029"/>
                <a:gd name="connsiteX16" fmla="*/ 114338 w 744464"/>
                <a:gd name="connsiteY16" fmla="*/ 188022 h 484029"/>
                <a:gd name="connsiteX17" fmla="*/ 236297 w 744464"/>
                <a:gd name="connsiteY17" fmla="*/ 72414 h 484029"/>
                <a:gd name="connsiteX18" fmla="*/ 297278 w 744464"/>
                <a:gd name="connsiteY18" fmla="*/ 88929 h 484029"/>
                <a:gd name="connsiteX19" fmla="*/ 316334 w 744464"/>
                <a:gd name="connsiteY19" fmla="*/ 86389 h 484029"/>
                <a:gd name="connsiteX20" fmla="*/ 442106 w 744464"/>
                <a:gd name="connsiteY20" fmla="*/ 31760 h 484029"/>
                <a:gd name="connsiteX21" fmla="*/ 607260 w 744464"/>
                <a:gd name="connsiteY21" fmla="*/ 189292 h 484029"/>
                <a:gd name="connsiteX22" fmla="*/ 622504 w 744464"/>
                <a:gd name="connsiteY22" fmla="*/ 204538 h 484029"/>
                <a:gd name="connsiteX23" fmla="*/ 713974 w 744464"/>
                <a:gd name="connsiteY23" fmla="*/ 290926 h 484029"/>
                <a:gd name="connsiteX24" fmla="*/ 693647 w 744464"/>
                <a:gd name="connsiteY24" fmla="*/ 353176 h 484029"/>
                <a:gd name="connsiteX25" fmla="*/ 72414 w 744464"/>
                <a:gd name="connsiteY25" fmla="*/ 355717 h 484029"/>
                <a:gd name="connsiteX26" fmla="*/ 31760 w 744464"/>
                <a:gd name="connsiteY26" fmla="*/ 290926 h 484029"/>
                <a:gd name="connsiteX27" fmla="*/ 101633 w 744464"/>
                <a:gd name="connsiteY27" fmla="*/ 214701 h 484029"/>
                <a:gd name="connsiteX28" fmla="*/ 694917 w 744464"/>
                <a:gd name="connsiteY28" fmla="*/ 449728 h 484029"/>
                <a:gd name="connsiteX29" fmla="*/ 594556 w 744464"/>
                <a:gd name="connsiteY29" fmla="*/ 484029 h 484029"/>
                <a:gd name="connsiteX30" fmla="*/ 627586 w 744464"/>
                <a:gd name="connsiteY30" fmla="*/ 449728 h 484029"/>
                <a:gd name="connsiteX31" fmla="*/ 694917 w 744464"/>
                <a:gd name="connsiteY31" fmla="*/ 449728 h 484029"/>
                <a:gd name="connsiteX0" fmla="*/ 62251 w 744464"/>
                <a:gd name="connsiteY0" fmla="*/ 383666 h 484029"/>
                <a:gd name="connsiteX1" fmla="*/ 68603 w 744464"/>
                <a:gd name="connsiteY1" fmla="*/ 384937 h 484029"/>
                <a:gd name="connsiteX2" fmla="*/ 68603 w 744464"/>
                <a:gd name="connsiteY2" fmla="*/ 384937 h 484029"/>
                <a:gd name="connsiteX3" fmla="*/ 699999 w 744464"/>
                <a:gd name="connsiteY3" fmla="*/ 382396 h 484029"/>
                <a:gd name="connsiteX4" fmla="*/ 711433 w 744464"/>
                <a:gd name="connsiteY4" fmla="*/ 377314 h 484029"/>
                <a:gd name="connsiteX5" fmla="*/ 744464 w 744464"/>
                <a:gd name="connsiteY5" fmla="*/ 288385 h 484029"/>
                <a:gd name="connsiteX6" fmla="*/ 636478 w 744464"/>
                <a:gd name="connsiteY6" fmla="*/ 172777 h 484029"/>
                <a:gd name="connsiteX7" fmla="*/ 440834 w 744464"/>
                <a:gd name="connsiteY7" fmla="*/ 0 h 484029"/>
                <a:gd name="connsiteX8" fmla="*/ 301089 w 744464"/>
                <a:gd name="connsiteY8" fmla="*/ 57169 h 484029"/>
                <a:gd name="connsiteX9" fmla="*/ 235027 w 744464"/>
                <a:gd name="connsiteY9" fmla="*/ 43194 h 484029"/>
                <a:gd name="connsiteX10" fmla="*/ 81307 w 744464"/>
                <a:gd name="connsiteY10" fmla="*/ 188022 h 484029"/>
                <a:gd name="connsiteX11" fmla="*/ 0 w 744464"/>
                <a:gd name="connsiteY11" fmla="*/ 289656 h 484029"/>
                <a:gd name="connsiteX12" fmla="*/ 62251 w 744464"/>
                <a:gd name="connsiteY12" fmla="*/ 383666 h 484029"/>
                <a:gd name="connsiteX13" fmla="*/ 101633 w 744464"/>
                <a:gd name="connsiteY13" fmla="*/ 214701 h 484029"/>
                <a:gd name="connsiteX14" fmla="*/ 114338 w 744464"/>
                <a:gd name="connsiteY14" fmla="*/ 198185 h 484029"/>
                <a:gd name="connsiteX15" fmla="*/ 114338 w 744464"/>
                <a:gd name="connsiteY15" fmla="*/ 193103 h 484029"/>
                <a:gd name="connsiteX16" fmla="*/ 114338 w 744464"/>
                <a:gd name="connsiteY16" fmla="*/ 188022 h 484029"/>
                <a:gd name="connsiteX17" fmla="*/ 236297 w 744464"/>
                <a:gd name="connsiteY17" fmla="*/ 72414 h 484029"/>
                <a:gd name="connsiteX18" fmla="*/ 297278 w 744464"/>
                <a:gd name="connsiteY18" fmla="*/ 88929 h 484029"/>
                <a:gd name="connsiteX19" fmla="*/ 316334 w 744464"/>
                <a:gd name="connsiteY19" fmla="*/ 86389 h 484029"/>
                <a:gd name="connsiteX20" fmla="*/ 442106 w 744464"/>
                <a:gd name="connsiteY20" fmla="*/ 31760 h 484029"/>
                <a:gd name="connsiteX21" fmla="*/ 607260 w 744464"/>
                <a:gd name="connsiteY21" fmla="*/ 189292 h 484029"/>
                <a:gd name="connsiteX22" fmla="*/ 622504 w 744464"/>
                <a:gd name="connsiteY22" fmla="*/ 204538 h 484029"/>
                <a:gd name="connsiteX23" fmla="*/ 713974 w 744464"/>
                <a:gd name="connsiteY23" fmla="*/ 290926 h 484029"/>
                <a:gd name="connsiteX24" fmla="*/ 693647 w 744464"/>
                <a:gd name="connsiteY24" fmla="*/ 353176 h 484029"/>
                <a:gd name="connsiteX25" fmla="*/ 72414 w 744464"/>
                <a:gd name="connsiteY25" fmla="*/ 355717 h 484029"/>
                <a:gd name="connsiteX26" fmla="*/ 31760 w 744464"/>
                <a:gd name="connsiteY26" fmla="*/ 290926 h 484029"/>
                <a:gd name="connsiteX27" fmla="*/ 101633 w 744464"/>
                <a:gd name="connsiteY27" fmla="*/ 214701 h 484029"/>
                <a:gd name="connsiteX28" fmla="*/ 627586 w 744464"/>
                <a:gd name="connsiteY28" fmla="*/ 449728 h 484029"/>
                <a:gd name="connsiteX29" fmla="*/ 594556 w 744464"/>
                <a:gd name="connsiteY29" fmla="*/ 484029 h 484029"/>
                <a:gd name="connsiteX30" fmla="*/ 627586 w 744464"/>
                <a:gd name="connsiteY30" fmla="*/ 449728 h 484029"/>
                <a:gd name="connsiteX0" fmla="*/ 62251 w 744464"/>
                <a:gd name="connsiteY0" fmla="*/ 383666 h 470644"/>
                <a:gd name="connsiteX1" fmla="*/ 68603 w 744464"/>
                <a:gd name="connsiteY1" fmla="*/ 384937 h 470644"/>
                <a:gd name="connsiteX2" fmla="*/ 68603 w 744464"/>
                <a:gd name="connsiteY2" fmla="*/ 384937 h 470644"/>
                <a:gd name="connsiteX3" fmla="*/ 699999 w 744464"/>
                <a:gd name="connsiteY3" fmla="*/ 382396 h 470644"/>
                <a:gd name="connsiteX4" fmla="*/ 711433 w 744464"/>
                <a:gd name="connsiteY4" fmla="*/ 377314 h 470644"/>
                <a:gd name="connsiteX5" fmla="*/ 744464 w 744464"/>
                <a:gd name="connsiteY5" fmla="*/ 288385 h 470644"/>
                <a:gd name="connsiteX6" fmla="*/ 636478 w 744464"/>
                <a:gd name="connsiteY6" fmla="*/ 172777 h 470644"/>
                <a:gd name="connsiteX7" fmla="*/ 440834 w 744464"/>
                <a:gd name="connsiteY7" fmla="*/ 0 h 470644"/>
                <a:gd name="connsiteX8" fmla="*/ 301089 w 744464"/>
                <a:gd name="connsiteY8" fmla="*/ 57169 h 470644"/>
                <a:gd name="connsiteX9" fmla="*/ 235027 w 744464"/>
                <a:gd name="connsiteY9" fmla="*/ 43194 h 470644"/>
                <a:gd name="connsiteX10" fmla="*/ 81307 w 744464"/>
                <a:gd name="connsiteY10" fmla="*/ 188022 h 470644"/>
                <a:gd name="connsiteX11" fmla="*/ 0 w 744464"/>
                <a:gd name="connsiteY11" fmla="*/ 289656 h 470644"/>
                <a:gd name="connsiteX12" fmla="*/ 62251 w 744464"/>
                <a:gd name="connsiteY12" fmla="*/ 383666 h 470644"/>
                <a:gd name="connsiteX13" fmla="*/ 101633 w 744464"/>
                <a:gd name="connsiteY13" fmla="*/ 214701 h 470644"/>
                <a:gd name="connsiteX14" fmla="*/ 114338 w 744464"/>
                <a:gd name="connsiteY14" fmla="*/ 198185 h 470644"/>
                <a:gd name="connsiteX15" fmla="*/ 114338 w 744464"/>
                <a:gd name="connsiteY15" fmla="*/ 193103 h 470644"/>
                <a:gd name="connsiteX16" fmla="*/ 114338 w 744464"/>
                <a:gd name="connsiteY16" fmla="*/ 188022 h 470644"/>
                <a:gd name="connsiteX17" fmla="*/ 236297 w 744464"/>
                <a:gd name="connsiteY17" fmla="*/ 72414 h 470644"/>
                <a:gd name="connsiteX18" fmla="*/ 297278 w 744464"/>
                <a:gd name="connsiteY18" fmla="*/ 88929 h 470644"/>
                <a:gd name="connsiteX19" fmla="*/ 316334 w 744464"/>
                <a:gd name="connsiteY19" fmla="*/ 86389 h 470644"/>
                <a:gd name="connsiteX20" fmla="*/ 442106 w 744464"/>
                <a:gd name="connsiteY20" fmla="*/ 31760 h 470644"/>
                <a:gd name="connsiteX21" fmla="*/ 607260 w 744464"/>
                <a:gd name="connsiteY21" fmla="*/ 189292 h 470644"/>
                <a:gd name="connsiteX22" fmla="*/ 622504 w 744464"/>
                <a:gd name="connsiteY22" fmla="*/ 204538 h 470644"/>
                <a:gd name="connsiteX23" fmla="*/ 713974 w 744464"/>
                <a:gd name="connsiteY23" fmla="*/ 290926 h 470644"/>
                <a:gd name="connsiteX24" fmla="*/ 693647 w 744464"/>
                <a:gd name="connsiteY24" fmla="*/ 353176 h 470644"/>
                <a:gd name="connsiteX25" fmla="*/ 72414 w 744464"/>
                <a:gd name="connsiteY25" fmla="*/ 355717 h 470644"/>
                <a:gd name="connsiteX26" fmla="*/ 31760 w 744464"/>
                <a:gd name="connsiteY26" fmla="*/ 290926 h 470644"/>
                <a:gd name="connsiteX27" fmla="*/ 101633 w 744464"/>
                <a:gd name="connsiteY27" fmla="*/ 214701 h 470644"/>
                <a:gd name="connsiteX28" fmla="*/ 627586 w 744464"/>
                <a:gd name="connsiteY28" fmla="*/ 449728 h 470644"/>
                <a:gd name="connsiteX29" fmla="*/ 690387 w 744464"/>
                <a:gd name="connsiteY29" fmla="*/ 470644 h 470644"/>
                <a:gd name="connsiteX30" fmla="*/ 627586 w 744464"/>
                <a:gd name="connsiteY30" fmla="*/ 449728 h 470644"/>
                <a:gd name="connsiteX0" fmla="*/ 62251 w 744464"/>
                <a:gd name="connsiteY0" fmla="*/ 383666 h 481226"/>
                <a:gd name="connsiteX1" fmla="*/ 68603 w 744464"/>
                <a:gd name="connsiteY1" fmla="*/ 384937 h 481226"/>
                <a:gd name="connsiteX2" fmla="*/ 68603 w 744464"/>
                <a:gd name="connsiteY2" fmla="*/ 384937 h 481226"/>
                <a:gd name="connsiteX3" fmla="*/ 699999 w 744464"/>
                <a:gd name="connsiteY3" fmla="*/ 382396 h 481226"/>
                <a:gd name="connsiteX4" fmla="*/ 711433 w 744464"/>
                <a:gd name="connsiteY4" fmla="*/ 377314 h 481226"/>
                <a:gd name="connsiteX5" fmla="*/ 744464 w 744464"/>
                <a:gd name="connsiteY5" fmla="*/ 288385 h 481226"/>
                <a:gd name="connsiteX6" fmla="*/ 636478 w 744464"/>
                <a:gd name="connsiteY6" fmla="*/ 172777 h 481226"/>
                <a:gd name="connsiteX7" fmla="*/ 440834 w 744464"/>
                <a:gd name="connsiteY7" fmla="*/ 0 h 481226"/>
                <a:gd name="connsiteX8" fmla="*/ 301089 w 744464"/>
                <a:gd name="connsiteY8" fmla="*/ 57169 h 481226"/>
                <a:gd name="connsiteX9" fmla="*/ 235027 w 744464"/>
                <a:gd name="connsiteY9" fmla="*/ 43194 h 481226"/>
                <a:gd name="connsiteX10" fmla="*/ 81307 w 744464"/>
                <a:gd name="connsiteY10" fmla="*/ 188022 h 481226"/>
                <a:gd name="connsiteX11" fmla="*/ 0 w 744464"/>
                <a:gd name="connsiteY11" fmla="*/ 289656 h 481226"/>
                <a:gd name="connsiteX12" fmla="*/ 62251 w 744464"/>
                <a:gd name="connsiteY12" fmla="*/ 383666 h 481226"/>
                <a:gd name="connsiteX13" fmla="*/ 101633 w 744464"/>
                <a:gd name="connsiteY13" fmla="*/ 214701 h 481226"/>
                <a:gd name="connsiteX14" fmla="*/ 114338 w 744464"/>
                <a:gd name="connsiteY14" fmla="*/ 198185 h 481226"/>
                <a:gd name="connsiteX15" fmla="*/ 114338 w 744464"/>
                <a:gd name="connsiteY15" fmla="*/ 193103 h 481226"/>
                <a:gd name="connsiteX16" fmla="*/ 114338 w 744464"/>
                <a:gd name="connsiteY16" fmla="*/ 188022 h 481226"/>
                <a:gd name="connsiteX17" fmla="*/ 236297 w 744464"/>
                <a:gd name="connsiteY17" fmla="*/ 72414 h 481226"/>
                <a:gd name="connsiteX18" fmla="*/ 297278 w 744464"/>
                <a:gd name="connsiteY18" fmla="*/ 88929 h 481226"/>
                <a:gd name="connsiteX19" fmla="*/ 316334 w 744464"/>
                <a:gd name="connsiteY19" fmla="*/ 86389 h 481226"/>
                <a:gd name="connsiteX20" fmla="*/ 442106 w 744464"/>
                <a:gd name="connsiteY20" fmla="*/ 31760 h 481226"/>
                <a:gd name="connsiteX21" fmla="*/ 607260 w 744464"/>
                <a:gd name="connsiteY21" fmla="*/ 189292 h 481226"/>
                <a:gd name="connsiteX22" fmla="*/ 622504 w 744464"/>
                <a:gd name="connsiteY22" fmla="*/ 204538 h 481226"/>
                <a:gd name="connsiteX23" fmla="*/ 713974 w 744464"/>
                <a:gd name="connsiteY23" fmla="*/ 290926 h 481226"/>
                <a:gd name="connsiteX24" fmla="*/ 693647 w 744464"/>
                <a:gd name="connsiteY24" fmla="*/ 353176 h 481226"/>
                <a:gd name="connsiteX25" fmla="*/ 72414 w 744464"/>
                <a:gd name="connsiteY25" fmla="*/ 355717 h 481226"/>
                <a:gd name="connsiteX26" fmla="*/ 31760 w 744464"/>
                <a:gd name="connsiteY26" fmla="*/ 290926 h 481226"/>
                <a:gd name="connsiteX27" fmla="*/ 101633 w 744464"/>
                <a:gd name="connsiteY27" fmla="*/ 214701 h 481226"/>
                <a:gd name="connsiteX28" fmla="*/ 627586 w 744464"/>
                <a:gd name="connsiteY28" fmla="*/ 449728 h 481226"/>
                <a:gd name="connsiteX29" fmla="*/ 690387 w 744464"/>
                <a:gd name="connsiteY29" fmla="*/ 470644 h 481226"/>
                <a:gd name="connsiteX30" fmla="*/ 627586 w 744464"/>
                <a:gd name="connsiteY30" fmla="*/ 449728 h 481226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114338 w 744464"/>
                <a:gd name="connsiteY14" fmla="*/ 198185 h 384937"/>
                <a:gd name="connsiteX15" fmla="*/ 114338 w 744464"/>
                <a:gd name="connsiteY15" fmla="*/ 193103 h 384937"/>
                <a:gd name="connsiteX16" fmla="*/ 114338 w 744464"/>
                <a:gd name="connsiteY16" fmla="*/ 188022 h 384937"/>
                <a:gd name="connsiteX17" fmla="*/ 236297 w 744464"/>
                <a:gd name="connsiteY17" fmla="*/ 72414 h 384937"/>
                <a:gd name="connsiteX18" fmla="*/ 297278 w 744464"/>
                <a:gd name="connsiteY18" fmla="*/ 88929 h 384937"/>
                <a:gd name="connsiteX19" fmla="*/ 316334 w 744464"/>
                <a:gd name="connsiteY19" fmla="*/ 86389 h 384937"/>
                <a:gd name="connsiteX20" fmla="*/ 442106 w 744464"/>
                <a:gd name="connsiteY20" fmla="*/ 31760 h 384937"/>
                <a:gd name="connsiteX21" fmla="*/ 607260 w 744464"/>
                <a:gd name="connsiteY21" fmla="*/ 189292 h 384937"/>
                <a:gd name="connsiteX22" fmla="*/ 622504 w 744464"/>
                <a:gd name="connsiteY22" fmla="*/ 204538 h 384937"/>
                <a:gd name="connsiteX23" fmla="*/ 713974 w 744464"/>
                <a:gd name="connsiteY23" fmla="*/ 290926 h 384937"/>
                <a:gd name="connsiteX24" fmla="*/ 693647 w 744464"/>
                <a:gd name="connsiteY24" fmla="*/ 353176 h 384937"/>
                <a:gd name="connsiteX25" fmla="*/ 72414 w 744464"/>
                <a:gd name="connsiteY25" fmla="*/ 355717 h 384937"/>
                <a:gd name="connsiteX26" fmla="*/ 31760 w 744464"/>
                <a:gd name="connsiteY26" fmla="*/ 290926 h 384937"/>
                <a:gd name="connsiteX27" fmla="*/ 101633 w 744464"/>
                <a:gd name="connsiteY27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114338 w 744464"/>
                <a:gd name="connsiteY14" fmla="*/ 198185 h 384937"/>
                <a:gd name="connsiteX15" fmla="*/ 114338 w 744464"/>
                <a:gd name="connsiteY15" fmla="*/ 188022 h 384937"/>
                <a:gd name="connsiteX16" fmla="*/ 236297 w 744464"/>
                <a:gd name="connsiteY16" fmla="*/ 72414 h 384937"/>
                <a:gd name="connsiteX17" fmla="*/ 297278 w 744464"/>
                <a:gd name="connsiteY17" fmla="*/ 88929 h 384937"/>
                <a:gd name="connsiteX18" fmla="*/ 316334 w 744464"/>
                <a:gd name="connsiteY18" fmla="*/ 86389 h 384937"/>
                <a:gd name="connsiteX19" fmla="*/ 442106 w 744464"/>
                <a:gd name="connsiteY19" fmla="*/ 31760 h 384937"/>
                <a:gd name="connsiteX20" fmla="*/ 607260 w 744464"/>
                <a:gd name="connsiteY20" fmla="*/ 189292 h 384937"/>
                <a:gd name="connsiteX21" fmla="*/ 622504 w 744464"/>
                <a:gd name="connsiteY21" fmla="*/ 204538 h 384937"/>
                <a:gd name="connsiteX22" fmla="*/ 713974 w 744464"/>
                <a:gd name="connsiteY22" fmla="*/ 290926 h 384937"/>
                <a:gd name="connsiteX23" fmla="*/ 693647 w 744464"/>
                <a:gd name="connsiteY23" fmla="*/ 353176 h 384937"/>
                <a:gd name="connsiteX24" fmla="*/ 72414 w 744464"/>
                <a:gd name="connsiteY24" fmla="*/ 355717 h 384937"/>
                <a:gd name="connsiteX25" fmla="*/ 31760 w 744464"/>
                <a:gd name="connsiteY25" fmla="*/ 290926 h 384937"/>
                <a:gd name="connsiteX26" fmla="*/ 101633 w 744464"/>
                <a:gd name="connsiteY26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114338 w 744464"/>
                <a:gd name="connsiteY14" fmla="*/ 188022 h 384937"/>
                <a:gd name="connsiteX15" fmla="*/ 236297 w 744464"/>
                <a:gd name="connsiteY15" fmla="*/ 72414 h 384937"/>
                <a:gd name="connsiteX16" fmla="*/ 297278 w 744464"/>
                <a:gd name="connsiteY16" fmla="*/ 88929 h 384937"/>
                <a:gd name="connsiteX17" fmla="*/ 316334 w 744464"/>
                <a:gd name="connsiteY17" fmla="*/ 86389 h 384937"/>
                <a:gd name="connsiteX18" fmla="*/ 442106 w 744464"/>
                <a:gd name="connsiteY18" fmla="*/ 31760 h 384937"/>
                <a:gd name="connsiteX19" fmla="*/ 607260 w 744464"/>
                <a:gd name="connsiteY19" fmla="*/ 189292 h 384937"/>
                <a:gd name="connsiteX20" fmla="*/ 622504 w 744464"/>
                <a:gd name="connsiteY20" fmla="*/ 204538 h 384937"/>
                <a:gd name="connsiteX21" fmla="*/ 713974 w 744464"/>
                <a:gd name="connsiteY21" fmla="*/ 290926 h 384937"/>
                <a:gd name="connsiteX22" fmla="*/ 693647 w 744464"/>
                <a:gd name="connsiteY22" fmla="*/ 353176 h 384937"/>
                <a:gd name="connsiteX23" fmla="*/ 72414 w 744464"/>
                <a:gd name="connsiteY23" fmla="*/ 355717 h 384937"/>
                <a:gd name="connsiteX24" fmla="*/ 31760 w 744464"/>
                <a:gd name="connsiteY24" fmla="*/ 290926 h 384937"/>
                <a:gd name="connsiteX25" fmla="*/ 101633 w 744464"/>
                <a:gd name="connsiteY25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236297 w 744464"/>
                <a:gd name="connsiteY14" fmla="*/ 72414 h 384937"/>
                <a:gd name="connsiteX15" fmla="*/ 297278 w 744464"/>
                <a:gd name="connsiteY15" fmla="*/ 88929 h 384937"/>
                <a:gd name="connsiteX16" fmla="*/ 316334 w 744464"/>
                <a:gd name="connsiteY16" fmla="*/ 86389 h 384937"/>
                <a:gd name="connsiteX17" fmla="*/ 442106 w 744464"/>
                <a:gd name="connsiteY17" fmla="*/ 31760 h 384937"/>
                <a:gd name="connsiteX18" fmla="*/ 607260 w 744464"/>
                <a:gd name="connsiteY18" fmla="*/ 189292 h 384937"/>
                <a:gd name="connsiteX19" fmla="*/ 622504 w 744464"/>
                <a:gd name="connsiteY19" fmla="*/ 204538 h 384937"/>
                <a:gd name="connsiteX20" fmla="*/ 713974 w 744464"/>
                <a:gd name="connsiteY20" fmla="*/ 290926 h 384937"/>
                <a:gd name="connsiteX21" fmla="*/ 693647 w 744464"/>
                <a:gd name="connsiteY21" fmla="*/ 353176 h 384937"/>
                <a:gd name="connsiteX22" fmla="*/ 72414 w 744464"/>
                <a:gd name="connsiteY22" fmla="*/ 355717 h 384937"/>
                <a:gd name="connsiteX23" fmla="*/ 31760 w 744464"/>
                <a:gd name="connsiteY23" fmla="*/ 290926 h 384937"/>
                <a:gd name="connsiteX24" fmla="*/ 101633 w 744464"/>
                <a:gd name="connsiteY24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297278 w 744464"/>
                <a:gd name="connsiteY14" fmla="*/ 88929 h 384937"/>
                <a:gd name="connsiteX15" fmla="*/ 316334 w 744464"/>
                <a:gd name="connsiteY15" fmla="*/ 86389 h 384937"/>
                <a:gd name="connsiteX16" fmla="*/ 442106 w 744464"/>
                <a:gd name="connsiteY16" fmla="*/ 31760 h 384937"/>
                <a:gd name="connsiteX17" fmla="*/ 607260 w 744464"/>
                <a:gd name="connsiteY17" fmla="*/ 189292 h 384937"/>
                <a:gd name="connsiteX18" fmla="*/ 622504 w 744464"/>
                <a:gd name="connsiteY18" fmla="*/ 204538 h 384937"/>
                <a:gd name="connsiteX19" fmla="*/ 713974 w 744464"/>
                <a:gd name="connsiteY19" fmla="*/ 290926 h 384937"/>
                <a:gd name="connsiteX20" fmla="*/ 693647 w 744464"/>
                <a:gd name="connsiteY20" fmla="*/ 353176 h 384937"/>
                <a:gd name="connsiteX21" fmla="*/ 72414 w 744464"/>
                <a:gd name="connsiteY21" fmla="*/ 355717 h 384937"/>
                <a:gd name="connsiteX22" fmla="*/ 31760 w 744464"/>
                <a:gd name="connsiteY22" fmla="*/ 290926 h 384937"/>
                <a:gd name="connsiteX23" fmla="*/ 101633 w 744464"/>
                <a:gd name="connsiteY23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316334 w 744464"/>
                <a:gd name="connsiteY14" fmla="*/ 86389 h 384937"/>
                <a:gd name="connsiteX15" fmla="*/ 442106 w 744464"/>
                <a:gd name="connsiteY15" fmla="*/ 31760 h 384937"/>
                <a:gd name="connsiteX16" fmla="*/ 607260 w 744464"/>
                <a:gd name="connsiteY16" fmla="*/ 189292 h 384937"/>
                <a:gd name="connsiteX17" fmla="*/ 622504 w 744464"/>
                <a:gd name="connsiteY17" fmla="*/ 204538 h 384937"/>
                <a:gd name="connsiteX18" fmla="*/ 713974 w 744464"/>
                <a:gd name="connsiteY18" fmla="*/ 290926 h 384937"/>
                <a:gd name="connsiteX19" fmla="*/ 693647 w 744464"/>
                <a:gd name="connsiteY19" fmla="*/ 353176 h 384937"/>
                <a:gd name="connsiteX20" fmla="*/ 72414 w 744464"/>
                <a:gd name="connsiteY20" fmla="*/ 355717 h 384937"/>
                <a:gd name="connsiteX21" fmla="*/ 31760 w 744464"/>
                <a:gd name="connsiteY21" fmla="*/ 290926 h 384937"/>
                <a:gd name="connsiteX22" fmla="*/ 101633 w 744464"/>
                <a:gd name="connsiteY22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442106 w 744464"/>
                <a:gd name="connsiteY14" fmla="*/ 31760 h 384937"/>
                <a:gd name="connsiteX15" fmla="*/ 607260 w 744464"/>
                <a:gd name="connsiteY15" fmla="*/ 189292 h 384937"/>
                <a:gd name="connsiteX16" fmla="*/ 622504 w 744464"/>
                <a:gd name="connsiteY16" fmla="*/ 204538 h 384937"/>
                <a:gd name="connsiteX17" fmla="*/ 713974 w 744464"/>
                <a:gd name="connsiteY17" fmla="*/ 290926 h 384937"/>
                <a:gd name="connsiteX18" fmla="*/ 693647 w 744464"/>
                <a:gd name="connsiteY18" fmla="*/ 353176 h 384937"/>
                <a:gd name="connsiteX19" fmla="*/ 72414 w 744464"/>
                <a:gd name="connsiteY19" fmla="*/ 355717 h 384937"/>
                <a:gd name="connsiteX20" fmla="*/ 31760 w 744464"/>
                <a:gd name="connsiteY20" fmla="*/ 290926 h 384937"/>
                <a:gd name="connsiteX21" fmla="*/ 101633 w 744464"/>
                <a:gd name="connsiteY21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607260 w 744464"/>
                <a:gd name="connsiteY14" fmla="*/ 189292 h 384937"/>
                <a:gd name="connsiteX15" fmla="*/ 622504 w 744464"/>
                <a:gd name="connsiteY15" fmla="*/ 204538 h 384937"/>
                <a:gd name="connsiteX16" fmla="*/ 713974 w 744464"/>
                <a:gd name="connsiteY16" fmla="*/ 290926 h 384937"/>
                <a:gd name="connsiteX17" fmla="*/ 693647 w 744464"/>
                <a:gd name="connsiteY17" fmla="*/ 353176 h 384937"/>
                <a:gd name="connsiteX18" fmla="*/ 72414 w 744464"/>
                <a:gd name="connsiteY18" fmla="*/ 355717 h 384937"/>
                <a:gd name="connsiteX19" fmla="*/ 31760 w 744464"/>
                <a:gd name="connsiteY19" fmla="*/ 290926 h 384937"/>
                <a:gd name="connsiteX20" fmla="*/ 101633 w 744464"/>
                <a:gd name="connsiteY20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622504 w 744464"/>
                <a:gd name="connsiteY14" fmla="*/ 204538 h 384937"/>
                <a:gd name="connsiteX15" fmla="*/ 713974 w 744464"/>
                <a:gd name="connsiteY15" fmla="*/ 290926 h 384937"/>
                <a:gd name="connsiteX16" fmla="*/ 693647 w 744464"/>
                <a:gd name="connsiteY16" fmla="*/ 353176 h 384937"/>
                <a:gd name="connsiteX17" fmla="*/ 72414 w 744464"/>
                <a:gd name="connsiteY17" fmla="*/ 355717 h 384937"/>
                <a:gd name="connsiteX18" fmla="*/ 31760 w 744464"/>
                <a:gd name="connsiteY18" fmla="*/ 290926 h 384937"/>
                <a:gd name="connsiteX19" fmla="*/ 101633 w 744464"/>
                <a:gd name="connsiteY19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622504 w 744464"/>
                <a:gd name="connsiteY14" fmla="*/ 204538 h 384937"/>
                <a:gd name="connsiteX15" fmla="*/ 693647 w 744464"/>
                <a:gd name="connsiteY15" fmla="*/ 353176 h 384937"/>
                <a:gd name="connsiteX16" fmla="*/ 72414 w 744464"/>
                <a:gd name="connsiteY16" fmla="*/ 355717 h 384937"/>
                <a:gd name="connsiteX17" fmla="*/ 31760 w 744464"/>
                <a:gd name="connsiteY17" fmla="*/ 290926 h 384937"/>
                <a:gd name="connsiteX18" fmla="*/ 101633 w 744464"/>
                <a:gd name="connsiteY18" fmla="*/ 214701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101633 w 744464"/>
                <a:gd name="connsiteY13" fmla="*/ 214701 h 384937"/>
                <a:gd name="connsiteX14" fmla="*/ 622504 w 744464"/>
                <a:gd name="connsiteY14" fmla="*/ 204538 h 384937"/>
                <a:gd name="connsiteX15" fmla="*/ 72414 w 744464"/>
                <a:gd name="connsiteY15" fmla="*/ 355717 h 384937"/>
                <a:gd name="connsiteX16" fmla="*/ 31760 w 744464"/>
                <a:gd name="connsiteY16" fmla="*/ 290926 h 384937"/>
                <a:gd name="connsiteX17" fmla="*/ 101633 w 744464"/>
                <a:gd name="connsiteY17" fmla="*/ 214701 h 384937"/>
                <a:gd name="connsiteX0" fmla="*/ 66977 w 749190"/>
                <a:gd name="connsiteY0" fmla="*/ 383666 h 384937"/>
                <a:gd name="connsiteX1" fmla="*/ 73329 w 749190"/>
                <a:gd name="connsiteY1" fmla="*/ 384937 h 384937"/>
                <a:gd name="connsiteX2" fmla="*/ 73329 w 749190"/>
                <a:gd name="connsiteY2" fmla="*/ 384937 h 384937"/>
                <a:gd name="connsiteX3" fmla="*/ 704725 w 749190"/>
                <a:gd name="connsiteY3" fmla="*/ 382396 h 384937"/>
                <a:gd name="connsiteX4" fmla="*/ 716159 w 749190"/>
                <a:gd name="connsiteY4" fmla="*/ 377314 h 384937"/>
                <a:gd name="connsiteX5" fmla="*/ 749190 w 749190"/>
                <a:gd name="connsiteY5" fmla="*/ 288385 h 384937"/>
                <a:gd name="connsiteX6" fmla="*/ 641204 w 749190"/>
                <a:gd name="connsiteY6" fmla="*/ 172777 h 384937"/>
                <a:gd name="connsiteX7" fmla="*/ 445560 w 749190"/>
                <a:gd name="connsiteY7" fmla="*/ 0 h 384937"/>
                <a:gd name="connsiteX8" fmla="*/ 305815 w 749190"/>
                <a:gd name="connsiteY8" fmla="*/ 57169 h 384937"/>
                <a:gd name="connsiteX9" fmla="*/ 239753 w 749190"/>
                <a:gd name="connsiteY9" fmla="*/ 43194 h 384937"/>
                <a:gd name="connsiteX10" fmla="*/ 86033 w 749190"/>
                <a:gd name="connsiteY10" fmla="*/ 188022 h 384937"/>
                <a:gd name="connsiteX11" fmla="*/ 4726 w 749190"/>
                <a:gd name="connsiteY11" fmla="*/ 289656 h 384937"/>
                <a:gd name="connsiteX12" fmla="*/ 66977 w 749190"/>
                <a:gd name="connsiteY12" fmla="*/ 383666 h 384937"/>
                <a:gd name="connsiteX13" fmla="*/ 36486 w 749190"/>
                <a:gd name="connsiteY13" fmla="*/ 290926 h 384937"/>
                <a:gd name="connsiteX14" fmla="*/ 627230 w 749190"/>
                <a:gd name="connsiteY14" fmla="*/ 204538 h 384937"/>
                <a:gd name="connsiteX15" fmla="*/ 77140 w 749190"/>
                <a:gd name="connsiteY15" fmla="*/ 355717 h 384937"/>
                <a:gd name="connsiteX16" fmla="*/ 36486 w 749190"/>
                <a:gd name="connsiteY16" fmla="*/ 290926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  <a:gd name="connsiteX13" fmla="*/ 72414 w 744464"/>
                <a:gd name="connsiteY13" fmla="*/ 355717 h 384937"/>
                <a:gd name="connsiteX14" fmla="*/ 622504 w 744464"/>
                <a:gd name="connsiteY14" fmla="*/ 204538 h 384937"/>
                <a:gd name="connsiteX15" fmla="*/ 72414 w 744464"/>
                <a:gd name="connsiteY15" fmla="*/ 355717 h 384937"/>
                <a:gd name="connsiteX0" fmla="*/ 62251 w 744464"/>
                <a:gd name="connsiteY0" fmla="*/ 383666 h 384937"/>
                <a:gd name="connsiteX1" fmla="*/ 68603 w 744464"/>
                <a:gd name="connsiteY1" fmla="*/ 384937 h 384937"/>
                <a:gd name="connsiteX2" fmla="*/ 68603 w 744464"/>
                <a:gd name="connsiteY2" fmla="*/ 384937 h 384937"/>
                <a:gd name="connsiteX3" fmla="*/ 699999 w 744464"/>
                <a:gd name="connsiteY3" fmla="*/ 382396 h 384937"/>
                <a:gd name="connsiteX4" fmla="*/ 711433 w 744464"/>
                <a:gd name="connsiteY4" fmla="*/ 377314 h 384937"/>
                <a:gd name="connsiteX5" fmla="*/ 744464 w 744464"/>
                <a:gd name="connsiteY5" fmla="*/ 288385 h 384937"/>
                <a:gd name="connsiteX6" fmla="*/ 636478 w 744464"/>
                <a:gd name="connsiteY6" fmla="*/ 172777 h 384937"/>
                <a:gd name="connsiteX7" fmla="*/ 440834 w 744464"/>
                <a:gd name="connsiteY7" fmla="*/ 0 h 384937"/>
                <a:gd name="connsiteX8" fmla="*/ 301089 w 744464"/>
                <a:gd name="connsiteY8" fmla="*/ 57169 h 384937"/>
                <a:gd name="connsiteX9" fmla="*/ 235027 w 744464"/>
                <a:gd name="connsiteY9" fmla="*/ 43194 h 384937"/>
                <a:gd name="connsiteX10" fmla="*/ 81307 w 744464"/>
                <a:gd name="connsiteY10" fmla="*/ 188022 h 384937"/>
                <a:gd name="connsiteX11" fmla="*/ 0 w 744464"/>
                <a:gd name="connsiteY11" fmla="*/ 289656 h 384937"/>
                <a:gd name="connsiteX12" fmla="*/ 62251 w 744464"/>
                <a:gd name="connsiteY12" fmla="*/ 383666 h 38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4464" h="384937" extrusionOk="0">
                  <a:moveTo>
                    <a:pt x="62251" y="383666"/>
                  </a:moveTo>
                  <a:lnTo>
                    <a:pt x="68603" y="384937"/>
                  </a:lnTo>
                  <a:lnTo>
                    <a:pt x="68603" y="384937"/>
                  </a:lnTo>
                  <a:lnTo>
                    <a:pt x="699999" y="382396"/>
                  </a:lnTo>
                  <a:cubicBezTo>
                    <a:pt x="703811" y="382396"/>
                    <a:pt x="707621" y="381125"/>
                    <a:pt x="711433" y="377314"/>
                  </a:cubicBezTo>
                  <a:cubicBezTo>
                    <a:pt x="731760" y="356988"/>
                    <a:pt x="744464" y="321416"/>
                    <a:pt x="744464" y="288385"/>
                  </a:cubicBezTo>
                  <a:cubicBezTo>
                    <a:pt x="744464" y="228675"/>
                    <a:pt x="697459" y="179129"/>
                    <a:pt x="636478" y="172777"/>
                  </a:cubicBezTo>
                  <a:cubicBezTo>
                    <a:pt x="628856" y="76225"/>
                    <a:pt x="543739" y="0"/>
                    <a:pt x="440834" y="0"/>
                  </a:cubicBezTo>
                  <a:cubicBezTo>
                    <a:pt x="388747" y="0"/>
                    <a:pt x="337931" y="20327"/>
                    <a:pt x="301089" y="57169"/>
                  </a:cubicBezTo>
                  <a:cubicBezTo>
                    <a:pt x="279492" y="47006"/>
                    <a:pt x="257894" y="43194"/>
                    <a:pt x="235027" y="43194"/>
                  </a:cubicBezTo>
                  <a:cubicBezTo>
                    <a:pt x="151180" y="43194"/>
                    <a:pt x="82577" y="107985"/>
                    <a:pt x="81307" y="188022"/>
                  </a:cubicBezTo>
                  <a:cubicBezTo>
                    <a:pt x="34301" y="200726"/>
                    <a:pt x="0" y="242650"/>
                    <a:pt x="0" y="289656"/>
                  </a:cubicBezTo>
                  <a:cubicBezTo>
                    <a:pt x="1270" y="329038"/>
                    <a:pt x="25408" y="365881"/>
                    <a:pt x="62251" y="383666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  <a:alpha val="78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A4A1EE0-2E31-4550-B7F7-8DB75143E19A}"/>
                </a:ext>
              </a:extLst>
            </p:cNvPr>
            <p:cNvSpPr txBox="1"/>
            <p:nvPr/>
          </p:nvSpPr>
          <p:spPr>
            <a:xfrm>
              <a:off x="1573815" y="1860402"/>
              <a:ext cx="1329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S2 RPRO PRIPs</a:t>
              </a:r>
              <a:endParaRPr lang="en-IT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CC7E1A-6C16-4EEE-A669-8A95C1A1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685" y="1177102"/>
            <a:ext cx="2504653" cy="3281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F6FB8-9A83-4885-8E36-1F280C49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Sentinel-2 Data Packaging CFI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7978A-02E1-471C-8C82-2C7D20DAB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0" y="1360030"/>
            <a:ext cx="5573009" cy="3113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D0FD9-7A80-417E-819A-D8705C622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510" y="1360030"/>
            <a:ext cx="3380175" cy="291592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FE08D6-B711-4F40-B25E-ABB6DD889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510" y="4473931"/>
            <a:ext cx="5629240" cy="2085619"/>
          </a:xfr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19000"/>
              </a:lnSpc>
              <a:spcBef>
                <a:spcPts val="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Generating EUP </a:t>
            </a: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from the PDIs present in a directory, according to the options defined, which include at least:</a:t>
            </a:r>
          </a:p>
          <a:p>
            <a:pPr marL="742950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Bands selection</a:t>
            </a:r>
          </a:p>
          <a:p>
            <a:pPr marL="742950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Aggregation along track (L1A/L1B)</a:t>
            </a:r>
          </a:p>
          <a:p>
            <a:pPr marL="742950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Tile consolidation (L1C/L2A)</a:t>
            </a:r>
          </a:p>
          <a:p>
            <a:pPr marL="742950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Output format (Compact, SAFE)</a:t>
            </a:r>
          </a:p>
          <a:p>
            <a:pPr marL="742950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Single Tile and Complete Single Tile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7A7132-58FA-40C0-B8F0-AC32E7B0548E}"/>
              </a:ext>
            </a:extLst>
          </p:cNvPr>
          <p:cNvSpPr txBox="1">
            <a:spLocks/>
          </p:cNvSpPr>
          <p:nvPr/>
        </p:nvSpPr>
        <p:spPr>
          <a:xfrm>
            <a:off x="323750" y="4618662"/>
            <a:ext cx="4946650" cy="169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</a:rPr>
              <a:t>S2 Data Packaging CFI can be made available to the Collaborative partners that are interested in generating their own product packages.</a:t>
            </a:r>
          </a:p>
          <a:p>
            <a:pPr marL="285750" indent="-28575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</a:rPr>
              <a:t>Generation of Traces through the Traceability Service is mandatory.</a:t>
            </a:r>
          </a:p>
        </p:txBody>
      </p:sp>
    </p:spTree>
    <p:extLst>
      <p:ext uri="{BB962C8B-B14F-4D97-AF65-F5344CB8AC3E}">
        <p14:creationId xmlns:p14="http://schemas.microsoft.com/office/powerpoint/2010/main" val="134678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Access Service – Key Element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4864B-7E36-8F4D-BDF3-3FB9A39D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" y="1977853"/>
            <a:ext cx="5382438" cy="3249533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19000"/>
              </a:lnSpc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chemeClr val="bg2"/>
                </a:solidFill>
              </a:rPr>
              <a:t>Data Access Services</a:t>
            </a:r>
            <a:r>
              <a:rPr kumimoji="0" lang="en-GB" sz="18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: key and critical element of the Copernicus Space Component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19000"/>
              </a:lnSpc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Front-end service that provides free and </a:t>
            </a:r>
            <a:r>
              <a:rPr lang="en-GB" kern="0" dirty="0">
                <a:solidFill>
                  <a:schemeClr val="bg2"/>
                </a:solidFill>
              </a:rPr>
              <a:t>open access to</a:t>
            </a:r>
            <a:r>
              <a:rPr kumimoji="0" lang="en-GB" sz="18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Copernicus Sentinel User Leve</a:t>
            </a:r>
            <a:r>
              <a:rPr lang="en-GB" kern="0" dirty="0">
                <a:solidFill>
                  <a:schemeClr val="bg2"/>
                </a:solidFill>
              </a:rPr>
              <a:t>l Data </a:t>
            </a:r>
            <a:r>
              <a:rPr kumimoji="0" lang="en-GB" sz="18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to various user communities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19000"/>
              </a:lnSpc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One of the largest distributors of Earth Observation data worldwide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C3FA8-BB8C-4965-8FFC-42FCB3A01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977" y="1388818"/>
            <a:ext cx="5692633" cy="44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Access Service – Statistics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99940B-10A1-44A2-8755-B14C94B11E67}"/>
              </a:ext>
            </a:extLst>
          </p:cNvPr>
          <p:cNvGrpSpPr/>
          <p:nvPr/>
        </p:nvGrpSpPr>
        <p:grpSpPr>
          <a:xfrm>
            <a:off x="3095514" y="854229"/>
            <a:ext cx="5942120" cy="863781"/>
            <a:chOff x="187612" y="1265443"/>
            <a:chExt cx="3305046" cy="948055"/>
          </a:xfrm>
        </p:grpSpPr>
        <p:sp>
          <p:nvSpPr>
            <p:cNvPr id="9" name="TextBox 8"/>
            <p:cNvSpPr txBox="1"/>
            <p:nvPr/>
          </p:nvSpPr>
          <p:spPr>
            <a:xfrm>
              <a:off x="726187" y="1265443"/>
              <a:ext cx="2227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4400" b="1" dirty="0">
                  <a:solidFill>
                    <a:schemeClr val="bg2"/>
                  </a:solidFill>
                  <a:latin typeface="Calibri"/>
                </a:rPr>
                <a:t>8 years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612" y="1874944"/>
              <a:ext cx="3305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chemeClr val="bg2"/>
                  </a:solidFill>
                  <a:latin typeface="Calibri"/>
                </a:rPr>
                <a:t>of Data Access Service operations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09C7D-8C20-4ECD-83D1-3A1C609844AE}"/>
              </a:ext>
            </a:extLst>
          </p:cNvPr>
          <p:cNvGrpSpPr/>
          <p:nvPr/>
        </p:nvGrpSpPr>
        <p:grpSpPr>
          <a:xfrm>
            <a:off x="342805" y="2058203"/>
            <a:ext cx="2994660" cy="933113"/>
            <a:chOff x="5851228" y="1544386"/>
            <a:chExt cx="2994660" cy="933113"/>
          </a:xfrm>
        </p:grpSpPr>
        <p:sp>
          <p:nvSpPr>
            <p:cNvPr id="11" name="TextBox 10"/>
            <p:cNvSpPr txBox="1"/>
            <p:nvPr/>
          </p:nvSpPr>
          <p:spPr>
            <a:xfrm>
              <a:off x="6149678" y="1544386"/>
              <a:ext cx="2397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4000" b="1" dirty="0">
                  <a:solidFill>
                    <a:srgbClr val="92D050"/>
                  </a:solidFill>
                  <a:latin typeface="Calibri"/>
                </a:rPr>
                <a:t>&gt;600,000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1228" y="2108167"/>
              <a:ext cx="299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srgbClr val="92D050"/>
                  </a:solidFill>
                  <a:latin typeface="Calibri"/>
                </a:rPr>
                <a:t>Total Registered Users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F10CCF-4EB1-4440-B1FD-C7DB6017EC87}"/>
              </a:ext>
            </a:extLst>
          </p:cNvPr>
          <p:cNvGrpSpPr/>
          <p:nvPr/>
        </p:nvGrpSpPr>
        <p:grpSpPr>
          <a:xfrm>
            <a:off x="138939" y="3555865"/>
            <a:ext cx="3402392" cy="952213"/>
            <a:chOff x="138939" y="3102385"/>
            <a:chExt cx="3402392" cy="952213"/>
          </a:xfrm>
        </p:grpSpPr>
        <p:sp>
          <p:nvSpPr>
            <p:cNvPr id="16" name="TextBox 15"/>
            <p:cNvSpPr txBox="1"/>
            <p:nvPr/>
          </p:nvSpPr>
          <p:spPr>
            <a:xfrm>
              <a:off x="298801" y="3102385"/>
              <a:ext cx="3082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4000" b="1" dirty="0">
                  <a:solidFill>
                    <a:srgbClr val="FFC000"/>
                  </a:solidFill>
                  <a:latin typeface="Calibri"/>
                </a:rPr>
                <a:t>&gt;54,000,000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8939" y="3685266"/>
              <a:ext cx="3402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srgbClr val="FFC000"/>
                  </a:solidFill>
                  <a:latin typeface="Calibri"/>
                </a:rPr>
                <a:t>Total Published User Level 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ABBC88-D7DD-4641-9684-3CA9FD7E74F6}"/>
              </a:ext>
            </a:extLst>
          </p:cNvPr>
          <p:cNvGrpSpPr/>
          <p:nvPr/>
        </p:nvGrpSpPr>
        <p:grpSpPr>
          <a:xfrm>
            <a:off x="584755" y="4984725"/>
            <a:ext cx="2510760" cy="1105883"/>
            <a:chOff x="465866" y="4902951"/>
            <a:chExt cx="2510760" cy="1105883"/>
          </a:xfrm>
        </p:grpSpPr>
        <p:sp>
          <p:nvSpPr>
            <p:cNvPr id="20" name="TextBox 19"/>
            <p:cNvSpPr txBox="1"/>
            <p:nvPr/>
          </p:nvSpPr>
          <p:spPr>
            <a:xfrm>
              <a:off x="522366" y="4902951"/>
              <a:ext cx="2397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4000" b="1" dirty="0">
                  <a:solidFill>
                    <a:schemeClr val="accent4">
                      <a:lumMod val="50000"/>
                    </a:schemeClr>
                  </a:solidFill>
                  <a:latin typeface="Calibri"/>
                </a:rPr>
                <a:t>480 PB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866" y="5485614"/>
              <a:ext cx="2510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schemeClr val="accent4">
                      <a:lumMod val="50000"/>
                    </a:schemeClr>
                  </a:solidFill>
                  <a:latin typeface="Calibri"/>
                </a:rPr>
                <a:t>Total Volume Downloaded since start of operations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29733" y="4698944"/>
            <a:ext cx="340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9999FF"/>
                </a:solidFill>
                <a:latin typeface="Calibri"/>
              </a:rPr>
              <a:t>185.7 million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2094" y="5255158"/>
            <a:ext cx="299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9999FF"/>
                </a:solidFill>
                <a:latin typeface="Calibri"/>
              </a:rPr>
              <a:t>Downloads in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3A648-FD16-488D-97B9-CADB1C09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14" y="1797035"/>
            <a:ext cx="2249826" cy="46116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B400CC-491D-4F3E-A712-9DEAC6B65FE2}"/>
              </a:ext>
            </a:extLst>
          </p:cNvPr>
          <p:cNvSpPr txBox="1"/>
          <p:nvPr/>
        </p:nvSpPr>
        <p:spPr>
          <a:xfrm>
            <a:off x="7095796" y="5482074"/>
            <a:ext cx="340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9999FF"/>
                </a:solidFill>
                <a:latin typeface="Calibri"/>
              </a:rPr>
              <a:t>79.7 PiB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EC0A14-3A10-48EC-893B-C364603A7AA0}"/>
              </a:ext>
            </a:extLst>
          </p:cNvPr>
          <p:cNvSpPr txBox="1"/>
          <p:nvPr/>
        </p:nvSpPr>
        <p:spPr>
          <a:xfrm>
            <a:off x="7300521" y="6039600"/>
            <a:ext cx="299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9999FF"/>
                </a:solidFill>
                <a:latin typeface="Calibri"/>
              </a:rPr>
              <a:t>25% of the total downloaded volume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CEB11F2-73FA-446E-B934-D51EADB39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094" y="2005899"/>
            <a:ext cx="3942931" cy="25324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FCE2B5E-E70A-451E-AE03-91E853E429AE}"/>
              </a:ext>
            </a:extLst>
          </p:cNvPr>
          <p:cNvSpPr txBox="1"/>
          <p:nvPr/>
        </p:nvSpPr>
        <p:spPr>
          <a:xfrm>
            <a:off x="10324800" y="2948958"/>
            <a:ext cx="104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baseline="0" dirty="0">
                <a:solidFill>
                  <a:schemeClr val="bg2">
                    <a:lumMod val="75000"/>
                  </a:schemeClr>
                </a:solidFill>
              </a:rPr>
              <a:t>Growth in numbers of active users </a:t>
            </a:r>
            <a:endParaRPr lang="en-GB" sz="105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9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878F-BF64-4CEC-84C1-DB515DE1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User Level Data Downloads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CF610-1E90-4765-A9F3-5D5DFCAD3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574651"/>
            <a:ext cx="5896669" cy="39297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F686BA-5698-426D-89B5-CB4F8AFBCB89}"/>
              </a:ext>
            </a:extLst>
          </p:cNvPr>
          <p:cNvGrpSpPr/>
          <p:nvPr/>
        </p:nvGrpSpPr>
        <p:grpSpPr>
          <a:xfrm>
            <a:off x="6557659" y="1574651"/>
            <a:ext cx="5131346" cy="4711294"/>
            <a:chOff x="6586234" y="1078571"/>
            <a:chExt cx="5131346" cy="4711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7E1C26-5A95-4A94-BE96-0F1D9C1A7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126" y="1289167"/>
              <a:ext cx="5002454" cy="45006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E983D2-41E6-4B16-816D-A1B0F06A4B8A}"/>
                </a:ext>
              </a:extLst>
            </p:cNvPr>
            <p:cNvSpPr txBox="1"/>
            <p:nvPr/>
          </p:nvSpPr>
          <p:spPr>
            <a:xfrm>
              <a:off x="6586234" y="1078571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PiB</a:t>
              </a:r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625947-2BCA-47B7-A335-FA01E50A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6559" y="1038383"/>
            <a:ext cx="5382438" cy="87250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19000"/>
              </a:lnSpc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SzTx/>
              <a:tabLst/>
              <a:defRPr/>
            </a:pPr>
            <a:r>
              <a:rPr lang="en-US" sz="1600" dirty="0">
                <a:solidFill>
                  <a:schemeClr val="bg2"/>
                </a:solidFill>
              </a:rPr>
              <a:t>Volumes of Downloaded User Level Data per month</a:t>
            </a:r>
            <a:endParaRPr kumimoji="0" lang="en-GB" sz="1600" b="0" i="0" u="none" strike="noStrike" kern="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FE4590C-DE17-4D15-83D2-EDF44D2FB367}"/>
              </a:ext>
            </a:extLst>
          </p:cNvPr>
          <p:cNvSpPr txBox="1">
            <a:spLocks/>
          </p:cNvSpPr>
          <p:nvPr/>
        </p:nvSpPr>
        <p:spPr>
          <a:xfrm>
            <a:off x="473115" y="1038383"/>
            <a:ext cx="5382438" cy="87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SzTx/>
              <a:defRPr/>
            </a:pPr>
            <a:r>
              <a:rPr lang="en-US" sz="1600" dirty="0">
                <a:solidFill>
                  <a:schemeClr val="bg2"/>
                </a:solidFill>
              </a:rPr>
              <a:t>Volumes of Downloaded User Level Data per year</a:t>
            </a:r>
            <a:endParaRPr lang="en-GB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7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E130-66D2-E2FC-F440-47D7655A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B08D8-C590-9B28-51CE-1CFAD6C80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0"/>
          <a:stretch/>
        </p:blipFill>
        <p:spPr>
          <a:xfrm>
            <a:off x="5678473" y="1025470"/>
            <a:ext cx="6072469" cy="52945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6C5EB-CD98-2B8F-DE41-CA9DAECD8967}"/>
              </a:ext>
            </a:extLst>
          </p:cNvPr>
          <p:cNvGrpSpPr/>
          <p:nvPr/>
        </p:nvGrpSpPr>
        <p:grpSpPr>
          <a:xfrm>
            <a:off x="1271636" y="1119819"/>
            <a:ext cx="3514726" cy="2519667"/>
            <a:chOff x="376692" y="1901656"/>
            <a:chExt cx="3514726" cy="25196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7B77F4-00DD-38B2-CA0D-17909B36C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445"/>
            <a:stretch/>
          </p:blipFill>
          <p:spPr>
            <a:xfrm>
              <a:off x="376693" y="2616741"/>
              <a:ext cx="3514725" cy="18045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E61F9A-0CBE-4FA1-324A-F38D00AA2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7590"/>
            <a:stretch/>
          </p:blipFill>
          <p:spPr>
            <a:xfrm>
              <a:off x="376692" y="1901656"/>
              <a:ext cx="3514725" cy="71508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64EC89-D8AB-9F0D-2BCF-1C9B1783A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68" y="3753981"/>
            <a:ext cx="4269581" cy="25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distribution highlights </a:t>
            </a:r>
            <a:endParaRPr lang="en-IT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2B23987-76CB-C6D2-33CE-DD61B6C26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" t="4775" r="3952" b="9102"/>
          <a:stretch/>
        </p:blipFill>
        <p:spPr>
          <a:xfrm>
            <a:off x="31167" y="1737971"/>
            <a:ext cx="5769443" cy="360896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F9305E8-61C8-ABFE-0305-B20D7B1E7B0F}"/>
              </a:ext>
            </a:extLst>
          </p:cNvPr>
          <p:cNvSpPr txBox="1"/>
          <p:nvPr/>
        </p:nvSpPr>
        <p:spPr>
          <a:xfrm>
            <a:off x="8179014" y="1344331"/>
            <a:ext cx="2844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Year 2022 (up to September)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AE937F-1001-360F-039D-1A21BA3F5344}"/>
              </a:ext>
            </a:extLst>
          </p:cNvPr>
          <p:cNvSpPr txBox="1"/>
          <p:nvPr/>
        </p:nvSpPr>
        <p:spPr>
          <a:xfrm>
            <a:off x="2915888" y="1344331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Year 2021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E86422B-9BC1-F73D-C08A-0067C974E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433" y="1737970"/>
            <a:ext cx="6132738" cy="36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200" dirty="0"/>
              <a:t>CSC Data Access Service</a:t>
            </a:r>
            <a:r>
              <a:rPr lang="en-GB" sz="3200" dirty="0"/>
              <a:t> Scope Highlights</a:t>
            </a:r>
            <a:endParaRPr lang="en-GB" dirty="0"/>
          </a:p>
        </p:txBody>
      </p:sp>
      <p:sp>
        <p:nvSpPr>
          <p:cNvPr id="189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altLang="en-US" dirty="0">
                <a:solidFill>
                  <a:schemeClr val="bg2"/>
                </a:solidFill>
              </a:rPr>
              <a:t>Open </a:t>
            </a:r>
            <a:r>
              <a:rPr lang="en-GB" altLang="en-US" b="1" dirty="0">
                <a:solidFill>
                  <a:schemeClr val="bg2"/>
                </a:solidFill>
              </a:rPr>
              <a:t>Ecosystem</a:t>
            </a:r>
            <a:r>
              <a:rPr lang="en-GB" altLang="en-US" dirty="0">
                <a:solidFill>
                  <a:schemeClr val="bg2"/>
                </a:solidFill>
              </a:rPr>
              <a:t> on a public cloud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744708B-547B-47C4-A494-B755EF155298}"/>
              </a:ext>
            </a:extLst>
          </p:cNvPr>
          <p:cNvGrpSpPr/>
          <p:nvPr/>
        </p:nvGrpSpPr>
        <p:grpSpPr>
          <a:xfrm>
            <a:off x="3340541" y="1809865"/>
            <a:ext cx="4359773" cy="3753839"/>
            <a:chOff x="2550425" y="2174722"/>
            <a:chExt cx="4359773" cy="3753839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B06F375-35E6-4DDB-8954-F240E9F12CFB}"/>
                </a:ext>
              </a:extLst>
            </p:cNvPr>
            <p:cNvCxnSpPr>
              <a:cxnSpLocks/>
              <a:stCxn id="166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2782D69-4A11-4782-9761-C254594C5965}"/>
                </a:ext>
              </a:extLst>
            </p:cNvPr>
            <p:cNvCxnSpPr>
              <a:cxnSpLocks/>
              <a:stCxn id="163" idx="2"/>
            </p:cNvCxnSpPr>
            <p:nvPr/>
          </p:nvCxnSpPr>
          <p:spPr>
            <a:xfrm flipH="1">
              <a:off x="4572001" y="367684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87B614B-FC01-4F62-B1A6-31DF0DC4C3DD}"/>
                </a:ext>
              </a:extLst>
            </p:cNvPr>
            <p:cNvCxnSpPr>
              <a:cxnSpLocks/>
              <a:stCxn id="159" idx="3"/>
            </p:cNvCxnSpPr>
            <p:nvPr/>
          </p:nvCxnSpPr>
          <p:spPr>
            <a:xfrm flipH="1">
              <a:off x="4618455" y="3035199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BA4DAF9-ED09-4F30-B25A-C9C6341B55F7}"/>
                </a:ext>
              </a:extLst>
            </p:cNvPr>
            <p:cNvCxnSpPr>
              <a:cxnSpLocks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7929E1A-42C7-437D-B582-A5923C6E96D1}"/>
                </a:ext>
              </a:extLst>
            </p:cNvPr>
            <p:cNvCxnSpPr>
              <a:cxnSpLocks/>
              <a:stCxn id="161" idx="7"/>
            </p:cNvCxnSpPr>
            <p:nvPr/>
          </p:nvCxnSpPr>
          <p:spPr>
            <a:xfrm flipV="1">
              <a:off x="3472365" y="39319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D96C485-235E-4E61-881B-B8BCDE177D1D}"/>
                </a:ext>
              </a:extLst>
            </p:cNvPr>
            <p:cNvCxnSpPr>
              <a:cxnSpLocks/>
              <a:endCxn id="164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E49125-25C0-473E-BCAF-52428B79A6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4911" y="3958146"/>
              <a:ext cx="246068" cy="151003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F5CCC0B-9F34-4665-8F1E-B0AF98ACE111}"/>
                </a:ext>
              </a:extLst>
            </p:cNvPr>
            <p:cNvCxnSpPr>
              <a:cxnSpLocks/>
              <a:endCxn id="162" idx="1"/>
            </p:cNvCxnSpPr>
            <p:nvPr/>
          </p:nvCxnSpPr>
          <p:spPr>
            <a:xfrm>
              <a:off x="4882431" y="4403898"/>
              <a:ext cx="480601" cy="60324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89096BF-EDCC-4371-8BFD-B4F24E2927A5}"/>
                </a:ext>
              </a:extLst>
            </p:cNvPr>
            <p:cNvSpPr/>
            <p:nvPr/>
          </p:nvSpPr>
          <p:spPr>
            <a:xfrm>
              <a:off x="5902086" y="2174722"/>
              <a:ext cx="1008112" cy="100811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F2F0D60-5165-4F96-9B34-3B2DF28DB1D8}"/>
                </a:ext>
              </a:extLst>
            </p:cNvPr>
            <p:cNvSpPr/>
            <p:nvPr/>
          </p:nvSpPr>
          <p:spPr>
            <a:xfrm>
              <a:off x="2550425" y="4784697"/>
              <a:ext cx="1080120" cy="108012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DCD973F-369D-4E59-9D54-9165DEFC2ADF}"/>
                </a:ext>
              </a:extLst>
            </p:cNvPr>
            <p:cNvSpPr/>
            <p:nvPr/>
          </p:nvSpPr>
          <p:spPr>
            <a:xfrm>
              <a:off x="5238206" y="4882315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F59AEA3-F24A-469B-AF58-31A0B9FCC812}"/>
                </a:ext>
              </a:extLst>
            </p:cNvPr>
            <p:cNvSpPr/>
            <p:nvPr/>
          </p:nvSpPr>
          <p:spPr>
            <a:xfrm>
              <a:off x="6173681" y="339850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AE27B69-99A1-4B04-9A1F-D73741F82138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D79A938-ED2B-49F9-806D-80F4DED8E805}"/>
                </a:ext>
              </a:extLst>
            </p:cNvPr>
            <p:cNvSpPr/>
            <p:nvPr/>
          </p:nvSpPr>
          <p:spPr>
            <a:xfrm>
              <a:off x="4059232" y="5462482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7E0F729-20B8-4696-826B-93C19B737C0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C7798645-79D3-469D-89E3-6B8B57F132E6}"/>
              </a:ext>
            </a:extLst>
          </p:cNvPr>
          <p:cNvSpPr txBox="1"/>
          <p:nvPr/>
        </p:nvSpPr>
        <p:spPr>
          <a:xfrm>
            <a:off x="6578933" y="5319543"/>
            <a:ext cx="4677331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ko-K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Marketplace and support to Third-Party services</a:t>
            </a:r>
            <a:r>
              <a:rPr lang="en-US" altLang="ko-K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315DFEC-E2D1-4C09-B43B-71E8D44E7DDE}"/>
              </a:ext>
            </a:extLst>
          </p:cNvPr>
          <p:cNvSpPr txBox="1"/>
          <p:nvPr/>
        </p:nvSpPr>
        <p:spPr>
          <a:xfrm>
            <a:off x="7745621" y="1844234"/>
            <a:ext cx="4186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ko-K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Cloud infrastructure services </a:t>
            </a:r>
            <a:r>
              <a:rPr lang="en-GB" altLang="ko-K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(storage, network and processing resources on the cloud) for user data processing and third-party applications and services, offering users a data exploitation environment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F9B93A-6CFE-4AD4-95A7-E8F9D4A30329}"/>
              </a:ext>
            </a:extLst>
          </p:cNvPr>
          <p:cNvSpPr txBox="1"/>
          <p:nvPr/>
        </p:nvSpPr>
        <p:spPr>
          <a:xfrm>
            <a:off x="317179" y="2050988"/>
            <a:ext cx="2901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ko-KR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Unified User Management</a:t>
            </a:r>
            <a:r>
              <a:rPr lang="en-GB" altLang="ko-K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opening access to complementary services such as IaaS, PaaS or SaaS based on the same digital identity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DBA1907-5A78-4FBE-ADDB-A0F5ACCB4104}"/>
              </a:ext>
            </a:extLst>
          </p:cNvPr>
          <p:cNvSpPr txBox="1"/>
          <p:nvPr/>
        </p:nvSpPr>
        <p:spPr>
          <a:xfrm>
            <a:off x="387844" y="4564418"/>
            <a:ext cx="300770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ko-K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Applications, services, documentation and software repository </a:t>
            </a:r>
            <a:r>
              <a:rPr lang="en-GB" altLang="ko-K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available for re-use by third-party users to facilitate the deployment of their own services within the Copernicus Data Space</a:t>
            </a:r>
            <a:endParaRPr lang="en-US" altLang="ko-KR" sz="1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ound Same Side Corner Rectangle 36">
            <a:extLst>
              <a:ext uri="{FF2B5EF4-FFF2-40B4-BE49-F238E27FC236}">
                <a16:creationId xmlns:a16="http://schemas.microsoft.com/office/drawing/2014/main" id="{BD23738A-57EE-4B31-AF22-AE8EED14B8D7}"/>
              </a:ext>
            </a:extLst>
          </p:cNvPr>
          <p:cNvSpPr>
            <a:spLocks noChangeAspect="1"/>
          </p:cNvSpPr>
          <p:nvPr/>
        </p:nvSpPr>
        <p:spPr>
          <a:xfrm>
            <a:off x="6228551" y="4746430"/>
            <a:ext cx="463651" cy="36657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7" name="Oval 21">
            <a:extLst>
              <a:ext uri="{FF2B5EF4-FFF2-40B4-BE49-F238E27FC236}">
                <a16:creationId xmlns:a16="http://schemas.microsoft.com/office/drawing/2014/main" id="{36465261-BDD6-4BDA-994A-E55545D260E7}"/>
              </a:ext>
            </a:extLst>
          </p:cNvPr>
          <p:cNvSpPr>
            <a:spLocks noChangeAspect="1"/>
          </p:cNvSpPr>
          <p:nvPr/>
        </p:nvSpPr>
        <p:spPr>
          <a:xfrm>
            <a:off x="6926588" y="2035133"/>
            <a:ext cx="539530" cy="5440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416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81" y="4559826"/>
            <a:ext cx="801127" cy="805073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49" y="2724578"/>
            <a:ext cx="1799906" cy="1689468"/>
          </a:xfrm>
          <a:prstGeom prst="rect">
            <a:avLst/>
          </a:prstGeom>
          <a:solidFill>
            <a:srgbClr val="053249">
              <a:alpha val="0"/>
            </a:srgbClr>
          </a:solidFill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942E2864-BA6E-4CE1-AD8D-190B04A8A675}"/>
              </a:ext>
            </a:extLst>
          </p:cNvPr>
          <p:cNvSpPr txBox="1"/>
          <p:nvPr/>
        </p:nvSpPr>
        <p:spPr>
          <a:xfrm>
            <a:off x="4629109" y="3372314"/>
            <a:ext cx="161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cs typeface="Arial" pitchFamily="34" charset="0"/>
              </a:rPr>
              <a:t>Copernicus Data Access Service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76" y="2016051"/>
            <a:ext cx="969010" cy="96901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CB5A26-B1C3-E749-9555-AB6E4C5900F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146753" y="3740634"/>
            <a:ext cx="1125203" cy="559298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7FD8B859-A604-F145-9636-3AE58BADE79E}"/>
              </a:ext>
            </a:extLst>
          </p:cNvPr>
          <p:cNvSpPr/>
          <p:nvPr/>
        </p:nvSpPr>
        <p:spPr>
          <a:xfrm>
            <a:off x="7124426" y="3836666"/>
            <a:ext cx="931663" cy="9130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FFFF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721095B-7525-E84C-A9C2-70DA584B01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2" t="-1" r="1" b="35653"/>
          <a:stretch/>
        </p:blipFill>
        <p:spPr>
          <a:xfrm rot="16200000">
            <a:off x="7259261" y="3981632"/>
            <a:ext cx="661991" cy="63660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CF3F617-11D6-8240-9D5F-58C7A40DFFF3}"/>
              </a:ext>
            </a:extLst>
          </p:cNvPr>
          <p:cNvSpPr txBox="1"/>
          <p:nvPr/>
        </p:nvSpPr>
        <p:spPr>
          <a:xfrm>
            <a:off x="8108027" y="3792039"/>
            <a:ext cx="382441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ko-K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Copernicus data availability &amp; retrieval</a:t>
            </a:r>
          </a:p>
          <a:p>
            <a:pPr>
              <a:lnSpc>
                <a:spcPct val="120000"/>
              </a:lnSpc>
            </a:pPr>
            <a:r>
              <a:rPr lang="en-GB" altLang="ko-K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(Sentinels User Level Data and CCM data available for download and accessible directly using the IaaS/PaaS services)</a:t>
            </a:r>
          </a:p>
        </p:txBody>
      </p:sp>
    </p:spTree>
    <p:extLst>
      <p:ext uri="{BB962C8B-B14F-4D97-AF65-F5344CB8AC3E}">
        <p14:creationId xmlns:p14="http://schemas.microsoft.com/office/powerpoint/2010/main" val="33540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5033"/>
            <a:ext cx="10108800" cy="58473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+mj-lt"/>
              </a:rPr>
              <a:t>CSC Data Access Service – Main Services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7764" y="1122065"/>
            <a:ext cx="12308748" cy="4682389"/>
            <a:chOff x="410216" y="1414326"/>
            <a:chExt cx="11780920" cy="4481597"/>
          </a:xfrm>
        </p:grpSpPr>
        <p:grpSp>
          <p:nvGrpSpPr>
            <p:cNvPr id="34" name="Group 33"/>
            <p:cNvGrpSpPr/>
            <p:nvPr/>
          </p:nvGrpSpPr>
          <p:grpSpPr>
            <a:xfrm>
              <a:off x="410216" y="1414326"/>
              <a:ext cx="11780920" cy="4481597"/>
              <a:chOff x="373640" y="1414326"/>
              <a:chExt cx="11780920" cy="448159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742368B-05D2-4BA8-96EC-EEDF67DEAF96}"/>
                  </a:ext>
                </a:extLst>
              </p:cNvPr>
              <p:cNvGrpSpPr/>
              <p:nvPr/>
            </p:nvGrpSpPr>
            <p:grpSpPr>
              <a:xfrm>
                <a:off x="3866606" y="1437134"/>
                <a:ext cx="4458788" cy="4458789"/>
                <a:chOff x="3581399" y="1444535"/>
                <a:chExt cx="5029200" cy="5029201"/>
              </a:xfrm>
            </p:grpSpPr>
            <p:sp>
              <p:nvSpPr>
                <p:cNvPr id="5" name="Chord 4">
                  <a:extLst>
                    <a:ext uri="{FF2B5EF4-FFF2-40B4-BE49-F238E27FC236}">
                      <a16:creationId xmlns:a16="http://schemas.microsoft.com/office/drawing/2014/main" id="{2C465E52-E488-49BD-B16A-FD4E28FF909F}"/>
                    </a:ext>
                  </a:extLst>
                </p:cNvPr>
                <p:cNvSpPr/>
                <p:nvPr/>
              </p:nvSpPr>
              <p:spPr>
                <a:xfrm>
                  <a:off x="3581399" y="2225585"/>
                  <a:ext cx="3619500" cy="3619500"/>
                </a:xfrm>
                <a:prstGeom prst="chord">
                  <a:avLst>
                    <a:gd name="adj1" fmla="val 10774447"/>
                    <a:gd name="adj2" fmla="val 31065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6" name="Chord 5">
                  <a:extLst>
                    <a:ext uri="{FF2B5EF4-FFF2-40B4-BE49-F238E27FC236}">
                      <a16:creationId xmlns:a16="http://schemas.microsoft.com/office/drawing/2014/main" id="{747E501E-3F84-4232-8918-7CB6B39AA0B2}"/>
                    </a:ext>
                  </a:extLst>
                </p:cNvPr>
                <p:cNvSpPr/>
                <p:nvPr/>
              </p:nvSpPr>
              <p:spPr>
                <a:xfrm rot="16200000">
                  <a:off x="4286250" y="2854236"/>
                  <a:ext cx="3619500" cy="3619500"/>
                </a:xfrm>
                <a:prstGeom prst="chord">
                  <a:avLst>
                    <a:gd name="adj1" fmla="val 10774447"/>
                    <a:gd name="adj2" fmla="val 3106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7" name="Chord 6">
                  <a:extLst>
                    <a:ext uri="{FF2B5EF4-FFF2-40B4-BE49-F238E27FC236}">
                      <a16:creationId xmlns:a16="http://schemas.microsoft.com/office/drawing/2014/main" id="{C88B565E-8BB2-4B6E-85FA-522B16A41BC2}"/>
                    </a:ext>
                  </a:extLst>
                </p:cNvPr>
                <p:cNvSpPr/>
                <p:nvPr/>
              </p:nvSpPr>
              <p:spPr>
                <a:xfrm rot="10800000">
                  <a:off x="4991100" y="2225586"/>
                  <a:ext cx="3619499" cy="3619500"/>
                </a:xfrm>
                <a:prstGeom prst="chord">
                  <a:avLst>
                    <a:gd name="adj1" fmla="val 10774447"/>
                    <a:gd name="adj2" fmla="val 31065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8" name="Chord 7">
                  <a:extLst>
                    <a:ext uri="{FF2B5EF4-FFF2-40B4-BE49-F238E27FC236}">
                      <a16:creationId xmlns:a16="http://schemas.microsoft.com/office/drawing/2014/main" id="{01FD2126-BDCD-4347-9C7B-CADEB75320BB}"/>
                    </a:ext>
                  </a:extLst>
                </p:cNvPr>
                <p:cNvSpPr/>
                <p:nvPr/>
              </p:nvSpPr>
              <p:spPr>
                <a:xfrm rot="5400000">
                  <a:off x="4300377" y="1444535"/>
                  <a:ext cx="3619500" cy="3619500"/>
                </a:xfrm>
                <a:prstGeom prst="chord">
                  <a:avLst>
                    <a:gd name="adj1" fmla="val 10774447"/>
                    <a:gd name="adj2" fmla="val 3106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26C3272-DA86-40AC-B76C-D0333D425365}"/>
                    </a:ext>
                  </a:extLst>
                </p:cNvPr>
                <p:cNvSpPr/>
                <p:nvPr/>
              </p:nvSpPr>
              <p:spPr>
                <a:xfrm>
                  <a:off x="4991100" y="2854236"/>
                  <a:ext cx="2209800" cy="2209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DE3BF43C-4B36-49A5-A726-86AB290B1039}"/>
                  </a:ext>
                </a:extLst>
              </p:cNvPr>
              <p:cNvSpPr/>
              <p:nvPr/>
            </p:nvSpPr>
            <p:spPr>
              <a:xfrm>
                <a:off x="4196273" y="2932831"/>
                <a:ext cx="369115" cy="345523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B892E2-192B-4CB4-A0D2-36597A035F8C}"/>
                  </a:ext>
                </a:extLst>
              </p:cNvPr>
              <p:cNvSpPr txBox="1"/>
              <p:nvPr/>
            </p:nvSpPr>
            <p:spPr>
              <a:xfrm>
                <a:off x="5220830" y="3091959"/>
                <a:ext cx="1786733" cy="1163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1700" b="1" dirty="0">
                    <a:solidFill>
                      <a:schemeClr val="bg2"/>
                    </a:solidFill>
                    <a:latin typeface="+mn-lt"/>
                  </a:rPr>
                  <a:t>Copernicus Data Space </a:t>
                </a:r>
              </a:p>
              <a:p>
                <a:pPr algn="ctr"/>
                <a:r>
                  <a:rPr lang="en-GB" sz="1700" b="1" dirty="0">
                    <a:solidFill>
                      <a:schemeClr val="bg2"/>
                    </a:solidFill>
                    <a:latin typeface="+mn-lt"/>
                  </a:rPr>
                  <a:t>Data Access Service</a:t>
                </a:r>
                <a:endParaRPr lang="ko-KR" altLang="en-US" sz="1700" b="1" dirty="0">
                  <a:solidFill>
                    <a:schemeClr val="bg2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8" name="Text Placeholder 12">
                <a:extLst>
                  <a:ext uri="{FF2B5EF4-FFF2-40B4-BE49-F238E27FC236}">
                    <a16:creationId xmlns:a16="http://schemas.microsoft.com/office/drawing/2014/main" id="{03187B6D-63C2-4EAF-B8A2-FF73441551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0037" y="2338759"/>
                <a:ext cx="1409509" cy="69100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b="1" dirty="0">
                    <a:solidFill>
                      <a:schemeClr val="bg2"/>
                    </a:solidFill>
                    <a:cs typeface="Arial" pitchFamily="34" charset="0"/>
                  </a:rPr>
                  <a:t>Data Discovery and Retrieval</a:t>
                </a:r>
                <a:endParaRPr lang="ko-KR" altLang="en-US" sz="1400" b="1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 Placeholder 12">
                <a:extLst>
                  <a:ext uri="{FF2B5EF4-FFF2-40B4-BE49-F238E27FC236}">
                    <a16:creationId xmlns:a16="http://schemas.microsoft.com/office/drawing/2014/main" id="{7B7422BA-B657-4EF5-B734-2D1AACDFE2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4880" y="4649000"/>
                <a:ext cx="1605530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b="1" dirty="0">
                    <a:solidFill>
                      <a:schemeClr val="bg2"/>
                    </a:solidFill>
                    <a:cs typeface="Arial" pitchFamily="34" charset="0"/>
                  </a:rPr>
                  <a:t>On-Demand Production</a:t>
                </a:r>
                <a:endParaRPr lang="ko-KR" altLang="en-US" sz="1400" b="1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 Placeholder 12">
                <a:extLst>
                  <a:ext uri="{FF2B5EF4-FFF2-40B4-BE49-F238E27FC236}">
                    <a16:creationId xmlns:a16="http://schemas.microsoft.com/office/drawing/2014/main" id="{EBD30298-7DEA-4752-AFFC-713DBD211A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4007" y="5058436"/>
                <a:ext cx="1298725" cy="70339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b="1" dirty="0">
                    <a:solidFill>
                      <a:schemeClr val="bg2"/>
                    </a:solidFill>
                    <a:cs typeface="Arial" pitchFamily="34" charset="0"/>
                  </a:rPr>
                  <a:t>Traceability Service</a:t>
                </a:r>
                <a:endParaRPr lang="ko-KR" altLang="en-US" sz="1400" b="1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 Placeholder 12">
                <a:extLst>
                  <a:ext uri="{FF2B5EF4-FFF2-40B4-BE49-F238E27FC236}">
                    <a16:creationId xmlns:a16="http://schemas.microsoft.com/office/drawing/2014/main" id="{30F1D20D-2772-4B17-8BF7-A268871D81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6068" y="2003669"/>
                <a:ext cx="1183974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b="1" dirty="0">
                    <a:solidFill>
                      <a:schemeClr val="bg2"/>
                    </a:solidFill>
                    <a:cs typeface="Arial" pitchFamily="34" charset="0"/>
                  </a:rPr>
                  <a:t>Streamlined Data Access</a:t>
                </a:r>
                <a:endParaRPr lang="ko-KR" altLang="en-US" sz="1400" b="1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4088BCE-8F38-4A7F-95CB-C607E0CC0F6C}"/>
                  </a:ext>
                </a:extLst>
              </p:cNvPr>
              <p:cNvGrpSpPr/>
              <p:nvPr/>
            </p:nvGrpSpPr>
            <p:grpSpPr>
              <a:xfrm>
                <a:off x="8183786" y="4533399"/>
                <a:ext cx="3970774" cy="1121354"/>
                <a:chOff x="-353921" y="4102164"/>
                <a:chExt cx="4298993" cy="1121354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8EE9512-CC86-4CE9-ABC3-8D9DF440FEF9}"/>
                    </a:ext>
                  </a:extLst>
                </p:cNvPr>
                <p:cNvSpPr txBox="1"/>
                <p:nvPr/>
              </p:nvSpPr>
              <p:spPr>
                <a:xfrm>
                  <a:off x="-351891" y="4102164"/>
                  <a:ext cx="4296963" cy="324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2"/>
                      </a:solidFill>
                      <a:latin typeface="+mn-lt"/>
                      <a:cs typeface="Arial" pitchFamily="34" charset="0"/>
                    </a:rPr>
                    <a:t>On-Demand Production Service</a:t>
                  </a:r>
                  <a:endParaRPr lang="ko-KR" altLang="en-US" sz="1600" b="1" dirty="0">
                    <a:solidFill>
                      <a:schemeClr val="bg2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FA4659-E3C3-45CC-B20B-9662E9842FAA}"/>
                    </a:ext>
                  </a:extLst>
                </p:cNvPr>
                <p:cNvSpPr txBox="1"/>
                <p:nvPr/>
              </p:nvSpPr>
              <p:spPr>
                <a:xfrm>
                  <a:off x="-353921" y="4442885"/>
                  <a:ext cx="3875605" cy="780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spcAft>
                      <a:spcPts val="600"/>
                    </a:spcAft>
                    <a:buClr>
                      <a:schemeClr val="accent5"/>
                    </a:buClr>
                    <a:buFont typeface="Arial" panose="020B0604020202020204" pitchFamily="34" charset="0"/>
                    <a:buChar char="•"/>
                  </a:pPr>
                  <a:r>
                    <a:rPr lang="en-US" altLang="ko-KR" dirty="0">
                      <a:solidFill>
                        <a:schemeClr val="bg2"/>
                      </a:solidFill>
                      <a:latin typeface="+mn-lt"/>
                      <a:cs typeface="Calibri" panose="020F0502020204030204" pitchFamily="34" charset="0"/>
                    </a:rPr>
                    <a:t>Open and free access to on-demand Sentinel-1/2/3 L1 and L2 User Level Data.</a:t>
                  </a:r>
                </a:p>
                <a:p>
                  <a:pPr marL="171450" indent="-171450">
                    <a:spcAft>
                      <a:spcPts val="600"/>
                    </a:spcAft>
                    <a:buClr>
                      <a:schemeClr val="accent5"/>
                    </a:buClr>
                    <a:buFont typeface="Arial" panose="020B0604020202020204" pitchFamily="34" charset="0"/>
                    <a:buChar char="•"/>
                  </a:pPr>
                  <a:r>
                    <a:rPr lang="en-US" altLang="ko-KR" dirty="0">
                      <a:solidFill>
                        <a:schemeClr val="bg2"/>
                      </a:solidFill>
                      <a:latin typeface="+mn-lt"/>
                      <a:cs typeface="Calibri" panose="020F0502020204030204" pitchFamily="34" charset="0"/>
                    </a:rPr>
                    <a:t>Use of operational processors as ESA CFI.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0C56996-531E-4FB1-BDE1-44B4B3A061F9}"/>
                  </a:ext>
                </a:extLst>
              </p:cNvPr>
              <p:cNvGrpSpPr/>
              <p:nvPr/>
            </p:nvGrpSpPr>
            <p:grpSpPr>
              <a:xfrm>
                <a:off x="377866" y="1414326"/>
                <a:ext cx="4013693" cy="2466856"/>
                <a:chOff x="-7786789" y="3301602"/>
                <a:chExt cx="4345456" cy="246685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FB22A23-9997-434C-BE83-B7565A8A459B}"/>
                    </a:ext>
                  </a:extLst>
                </p:cNvPr>
                <p:cNvSpPr txBox="1"/>
                <p:nvPr/>
              </p:nvSpPr>
              <p:spPr>
                <a:xfrm>
                  <a:off x="-7786789" y="3301602"/>
                  <a:ext cx="4345456" cy="324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2"/>
                      </a:solidFill>
                      <a:latin typeface="+mn-lt"/>
                      <a:cs typeface="Arial" pitchFamily="34" charset="0"/>
                    </a:rPr>
                    <a:t>Data Discovery and Retrieval</a:t>
                  </a:r>
                  <a:endParaRPr lang="ko-KR" altLang="en-US" sz="1600" b="1" dirty="0">
                    <a:solidFill>
                      <a:schemeClr val="bg2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F1D7504-1194-4E8A-9AB7-77683EA2A333}"/>
                    </a:ext>
                  </a:extLst>
                </p:cNvPr>
                <p:cNvSpPr txBox="1"/>
                <p:nvPr/>
              </p:nvSpPr>
              <p:spPr>
                <a:xfrm>
                  <a:off x="-7759837" y="3603306"/>
                  <a:ext cx="3973867" cy="2165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spcAft>
                      <a:spcPts val="600"/>
                    </a:spcAft>
                    <a:buClr>
                      <a:schemeClr val="accent5"/>
                    </a:buClr>
                    <a:buFont typeface="Arial" panose="020B0604020202020204" pitchFamily="34" charset="0"/>
                    <a:buChar char="•"/>
                  </a:pPr>
                  <a:r>
                    <a:rPr lang="en-GB" altLang="ko-KR" dirty="0">
                      <a:solidFill>
                        <a:schemeClr val="bg2"/>
                      </a:solidFill>
                      <a:latin typeface="+mn-lt"/>
                      <a:cs typeface="Calibri" panose="020F0502020204030204" pitchFamily="34" charset="0"/>
                    </a:rPr>
                    <a:t>Open and Free Access to ALL Sentinel User Level Data and Copernicus Contributing Missions Core Data Sets for download and direct access using IaaS resources.</a:t>
                  </a:r>
                </a:p>
                <a:p>
                  <a:pPr marL="171450" indent="-171450">
                    <a:spcAft>
                      <a:spcPts val="600"/>
                    </a:spcAft>
                    <a:buClr>
                      <a:schemeClr val="accent5"/>
                    </a:buClr>
                    <a:buFont typeface="Arial" panose="020B0604020202020204" pitchFamily="34" charset="0"/>
                    <a:buChar char="•"/>
                  </a:pPr>
                  <a:r>
                    <a:rPr lang="en-GB" altLang="ko-KR" dirty="0">
                      <a:solidFill>
                        <a:schemeClr val="bg2"/>
                      </a:solidFill>
                      <a:latin typeface="+mn-lt"/>
                      <a:cs typeface="Calibri" panose="020F0502020204030204" pitchFamily="34" charset="0"/>
                    </a:rPr>
                    <a:t>Large data set available for immediate access</a:t>
                  </a:r>
                </a:p>
                <a:p>
                  <a:pPr marL="171450" indent="-171450">
                    <a:spcAft>
                      <a:spcPts val="600"/>
                    </a:spcAft>
                    <a:buClr>
                      <a:schemeClr val="accent5"/>
                    </a:buClr>
                    <a:buFont typeface="Arial" panose="020B0604020202020204" pitchFamily="34" charset="0"/>
                    <a:buChar char="•"/>
                  </a:pPr>
                  <a:r>
                    <a:rPr lang="en-GB" dirty="0">
                      <a:solidFill>
                        <a:schemeClr val="bg2"/>
                      </a:solidFill>
                      <a:latin typeface="+mn-lt"/>
                      <a:cs typeface="Calibri" panose="020F0502020204030204" pitchFamily="34" charset="0"/>
                    </a:rPr>
                    <a:t>Catalogue, View, Discovery</a:t>
                  </a:r>
                  <a:endParaRPr lang="en-GB" altLang="ko-KR" dirty="0">
                    <a:solidFill>
                      <a:schemeClr val="bg2"/>
                    </a:solidFill>
                    <a:latin typeface="+mn-lt"/>
                    <a:cs typeface="Calibri" panose="020F0502020204030204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Clr>
                      <a:schemeClr val="accent5"/>
                    </a:buClr>
                    <a:buFont typeface="Arial" panose="020B0604020202020204" pitchFamily="34" charset="0"/>
                    <a:buChar char="•"/>
                  </a:pPr>
                  <a:r>
                    <a:rPr lang="en-GB" altLang="ko-KR" dirty="0">
                      <a:solidFill>
                        <a:schemeClr val="bg2"/>
                      </a:solidFill>
                      <a:latin typeface="+mn-lt"/>
                      <a:cs typeface="Calibri" panose="020F0502020204030204" pitchFamily="34" charset="0"/>
                    </a:rPr>
                    <a:t>APIs + GUI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B3E426B-5525-466E-8CAB-DB803A101BB0}"/>
                  </a:ext>
                </a:extLst>
              </p:cNvPr>
              <p:cNvGrpSpPr/>
              <p:nvPr/>
            </p:nvGrpSpPr>
            <p:grpSpPr>
              <a:xfrm>
                <a:off x="373640" y="4421854"/>
                <a:ext cx="4365646" cy="1036728"/>
                <a:chOff x="-620310" y="2828467"/>
                <a:chExt cx="4726500" cy="1036728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6D89641-EEBF-4FC5-8ED4-7E5171949C9A}"/>
                    </a:ext>
                  </a:extLst>
                </p:cNvPr>
                <p:cNvSpPr txBox="1"/>
                <p:nvPr/>
              </p:nvSpPr>
              <p:spPr>
                <a:xfrm>
                  <a:off x="-620310" y="2828467"/>
                  <a:ext cx="3680721" cy="324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2"/>
                      </a:solidFill>
                      <a:latin typeface="+mn-lt"/>
                      <a:cs typeface="Arial" pitchFamily="34" charset="0"/>
                    </a:rPr>
                    <a:t>Traceability Service</a:t>
                  </a:r>
                  <a:endParaRPr lang="ko-KR" altLang="en-US" sz="1600" b="1" dirty="0">
                    <a:solidFill>
                      <a:schemeClr val="bg2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95C73FE-42CA-43FE-8B6C-9E9466DA412B}"/>
                    </a:ext>
                  </a:extLst>
                </p:cNvPr>
                <p:cNvSpPr txBox="1"/>
                <p:nvPr/>
              </p:nvSpPr>
              <p:spPr>
                <a:xfrm>
                  <a:off x="-588782" y="3158207"/>
                  <a:ext cx="4694972" cy="70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spcAft>
                      <a:spcPts val="600"/>
                    </a:spcAft>
                    <a:buClr>
                      <a:schemeClr val="accent5"/>
                    </a:buClr>
                    <a:buFont typeface="Arial" panose="020B0604020202020204" pitchFamily="34" charset="0"/>
                    <a:buChar char="•"/>
                  </a:pPr>
                  <a:r>
                    <a:rPr lang="en-GB" altLang="ko-KR" dirty="0">
                      <a:solidFill>
                        <a:schemeClr val="bg2"/>
                      </a:solidFill>
                      <a:latin typeface="+mn-lt"/>
                      <a:cs typeface="Calibri" panose="020F0502020204030204" pitchFamily="34" charset="0"/>
                    </a:rPr>
                    <a:t>Allowing registration, access and verification of traces for the Copernicus Sentinel and Copernicus Contributing Mission data.</a:t>
                  </a:r>
                </a:p>
              </p:txBody>
            </p:sp>
          </p:grpSp>
        </p:grpSp>
        <p:pic>
          <p:nvPicPr>
            <p:cNvPr id="35" name="Picture 34" descr="كيفية رسم التروس Gears في إنكسكيب - إنكسكيب - أكاديمية حسوب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162377" y="4074768"/>
              <a:ext cx="906685" cy="566678"/>
            </a:xfrm>
            <a:prstGeom prst="rect">
              <a:avLst/>
            </a:prstGeom>
            <a:noFill/>
          </p:spPr>
        </p:pic>
        <p:pic>
          <p:nvPicPr>
            <p:cNvPr id="39" name="Picture 38" descr="Purple and green cubes | Free SV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37" y="2630156"/>
              <a:ext cx="621792" cy="621792"/>
            </a:xfrm>
            <a:prstGeom prst="rect">
              <a:avLst/>
            </a:prstGeom>
          </p:spPr>
        </p:pic>
        <p:pic>
          <p:nvPicPr>
            <p:cNvPr id="40" name="Picture 39" descr="Download Globe Png Clipart HQ PNG Image | FreePNGIm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792" y="3068852"/>
              <a:ext cx="419005" cy="4190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02945" y="2763346"/>
              <a:ext cx="1859839" cy="182591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916851"/>
                </a:avLst>
              </a:prstTxWarp>
              <a:spAutoFit/>
            </a:bodyPr>
            <a:lstStyle/>
            <a:p>
              <a:pPr algn="ctr"/>
              <a:r>
                <a:rPr lang="en-GB" b="1" dirty="0">
                  <a:solidFill>
                    <a:schemeClr val="bg2"/>
                  </a:solidFill>
                  <a:latin typeface="+mn-lt"/>
                </a:rPr>
                <a:t>Unified User Management</a:t>
              </a:r>
            </a:p>
          </p:txBody>
        </p:sp>
        <p:sp>
          <p:nvSpPr>
            <p:cNvPr id="51" name="Circular Arrow 50"/>
            <p:cNvSpPr/>
            <p:nvPr/>
          </p:nvSpPr>
          <p:spPr>
            <a:xfrm rot="11010491">
              <a:off x="5098359" y="2642865"/>
              <a:ext cx="2066201" cy="2064510"/>
            </a:xfrm>
            <a:prstGeom prst="circularArrow">
              <a:avLst>
                <a:gd name="adj1" fmla="val 0"/>
                <a:gd name="adj2" fmla="val 342915"/>
                <a:gd name="adj3" fmla="val 18699934"/>
                <a:gd name="adj4" fmla="val 19081910"/>
                <a:gd name="adj5" fmla="val 2425"/>
              </a:avLst>
            </a:prstGeom>
            <a:ln w="28575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60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816170" y="447402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AB11B5-BF4C-1D4F-AE0A-DCD19D4F80D4}"/>
              </a:ext>
            </a:extLst>
          </p:cNvPr>
          <p:cNvSpPr txBox="1"/>
          <p:nvPr/>
        </p:nvSpPr>
        <p:spPr>
          <a:xfrm>
            <a:off x="88189" y="5389755"/>
            <a:ext cx="4839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altLang="ko-KR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Open to the entire Ecosystem for trace registration and verification (e.g. free use by other ESA Ground Segment services). </a:t>
            </a:r>
            <a:endParaRPr lang="ko-KR" altLang="en-US" dirty="0">
              <a:solidFill>
                <a:schemeClr val="bg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F12AD-6800-45BE-BC6F-D2D0198674E3}"/>
              </a:ext>
            </a:extLst>
          </p:cNvPr>
          <p:cNvSpPr txBox="1"/>
          <p:nvPr/>
        </p:nvSpPr>
        <p:spPr>
          <a:xfrm>
            <a:off x="7986012" y="1083056"/>
            <a:ext cx="355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/>
                </a:solidFill>
                <a:latin typeface="+mn-lt"/>
                <a:cs typeface="Arial" pitchFamily="34" charset="0"/>
              </a:rPr>
              <a:t>Streamlined Data Access</a:t>
            </a:r>
            <a:endParaRPr lang="ko-KR" altLang="en-US" sz="1600" b="1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7545FB-D221-42D5-B123-F0C2704A2F91}"/>
              </a:ext>
            </a:extLst>
          </p:cNvPr>
          <p:cNvSpPr txBox="1"/>
          <p:nvPr/>
        </p:nvSpPr>
        <p:spPr>
          <a:xfrm>
            <a:off x="8030032" y="1413094"/>
            <a:ext cx="421378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altLang="ko-KR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Open and free Harmonised access to specific Sentinel Data collections, allowing efficient temporal and spatial access via dedicated API (e.g. </a:t>
            </a:r>
            <a:r>
              <a:rPr lang="en-GB" altLang="ko-KR" dirty="0" err="1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OpenEO</a:t>
            </a:r>
            <a:r>
              <a:rPr lang="en-GB" altLang="ko-KR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).</a:t>
            </a:r>
          </a:p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altLang="ko-KR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Streamlined data representation and organisation including necessary data  transformations (e.g. resampling, tiling using a common reference grid).</a:t>
            </a:r>
          </a:p>
        </p:txBody>
      </p:sp>
    </p:spTree>
    <p:extLst>
      <p:ext uri="{BB962C8B-B14F-4D97-AF65-F5344CB8AC3E}">
        <p14:creationId xmlns:p14="http://schemas.microsoft.com/office/powerpoint/2010/main" val="18770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CSC Data Access Service – Services Portfolio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3045FAA3-C130-B741-B6F1-7800638160D9}"/>
              </a:ext>
            </a:extLst>
          </p:cNvPr>
          <p:cNvSpPr/>
          <p:nvPr/>
        </p:nvSpPr>
        <p:spPr>
          <a:xfrm>
            <a:off x="378373" y="1460939"/>
            <a:ext cx="2900856" cy="1968062"/>
          </a:xfrm>
          <a:prstGeom prst="foldedCorne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27F93-A502-494A-AA09-B5EBA3B4BE77}"/>
              </a:ext>
            </a:extLst>
          </p:cNvPr>
          <p:cNvSpPr/>
          <p:nvPr/>
        </p:nvSpPr>
        <p:spPr>
          <a:xfrm>
            <a:off x="570624" y="1644897"/>
            <a:ext cx="2516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CSC Data Access – Data Access Services Portfolio [DA-SP] </a:t>
            </a:r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6F73F-FFCE-B941-AE7C-23BF94687895}"/>
              </a:ext>
            </a:extLst>
          </p:cNvPr>
          <p:cNvSpPr/>
          <p:nvPr/>
        </p:nvSpPr>
        <p:spPr>
          <a:xfrm>
            <a:off x="260927" y="3575771"/>
            <a:ext cx="41884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bg2"/>
                </a:solidFill>
              </a:rPr>
              <a:t>ITT minimum requirements for the Services Portfolio: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Requested mandatory data offer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Minimum operational sizing and minimum data access configuration performance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7E01325C-2CE1-EC4D-945E-F0B2F770A91E}"/>
              </a:ext>
            </a:extLst>
          </p:cNvPr>
          <p:cNvSpPr/>
          <p:nvPr/>
        </p:nvSpPr>
        <p:spPr>
          <a:xfrm>
            <a:off x="5870029" y="1460939"/>
            <a:ext cx="2900856" cy="1968062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26879C-F743-684C-899F-B659F9D9B310}"/>
              </a:ext>
            </a:extLst>
          </p:cNvPr>
          <p:cNvSpPr/>
          <p:nvPr/>
        </p:nvSpPr>
        <p:spPr>
          <a:xfrm>
            <a:off x="6062280" y="1644897"/>
            <a:ext cx="2516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“Copernicus Data Space - Data Access Services Portfolio” </a:t>
            </a:r>
          </a:p>
          <a:p>
            <a:r>
              <a:rPr lang="en-GB" b="1" dirty="0">
                <a:solidFill>
                  <a:schemeClr val="bg1"/>
                </a:solidFill>
              </a:rPr>
              <a:t>[CDS-SP]</a:t>
            </a:r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CDA23-4A13-A24C-9462-29AD40543221}"/>
              </a:ext>
            </a:extLst>
          </p:cNvPr>
          <p:cNvSpPr/>
          <p:nvPr/>
        </p:nvSpPr>
        <p:spPr>
          <a:xfrm>
            <a:off x="4759524" y="3619186"/>
            <a:ext cx="53189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dirty="0">
                <a:solidFill>
                  <a:schemeClr val="bg2"/>
                </a:solidFill>
              </a:rPr>
              <a:t>Copernicus Data Access Service Operational Services Portfolio:</a:t>
            </a:r>
          </a:p>
          <a:p>
            <a:pPr lvl="1"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  <a:p>
            <a:pPr marL="896386" lvl="1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Enriched data and services offer</a:t>
            </a:r>
          </a:p>
          <a:p>
            <a:pPr marL="896386" lvl="1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Scalable operational capacity and performance configuration, according to a Cost Model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6D34CC4-49A6-D842-A11E-07211AB00CB6}"/>
              </a:ext>
            </a:extLst>
          </p:cNvPr>
          <p:cNvSpPr/>
          <p:nvPr/>
        </p:nvSpPr>
        <p:spPr>
          <a:xfrm>
            <a:off x="3549049" y="2073506"/>
            <a:ext cx="1800718" cy="62011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highlight>
                <a:srgbClr val="00008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56597-B25A-E746-B38F-B4EAC9AA4F4E}"/>
              </a:ext>
            </a:extLst>
          </p:cNvPr>
          <p:cNvSpPr/>
          <p:nvPr/>
        </p:nvSpPr>
        <p:spPr>
          <a:xfrm>
            <a:off x="10078523" y="2121951"/>
            <a:ext cx="1981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Reference for Service Operations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D05A3D5-DD7C-F343-B73E-6C589A91FCAD}"/>
              </a:ext>
            </a:extLst>
          </p:cNvPr>
          <p:cNvSpPr/>
          <p:nvPr/>
        </p:nvSpPr>
        <p:spPr>
          <a:xfrm>
            <a:off x="8875742" y="2073506"/>
            <a:ext cx="1037049" cy="62011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49664078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1262</Words>
  <Application>Microsoft Office PowerPoint</Application>
  <PresentationFormat>Custom</PresentationFormat>
  <Paragraphs>167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Corbel</vt:lpstr>
      <vt:lpstr>Tahoma</vt:lpstr>
      <vt:lpstr>Tahoma,Bold</vt:lpstr>
      <vt:lpstr>Verdana</vt:lpstr>
      <vt:lpstr>ESA_Presentation_DARK</vt:lpstr>
      <vt:lpstr>2_ESA_Presentation_DARK</vt:lpstr>
      <vt:lpstr>1_ESA_Presentation_DARK</vt:lpstr>
      <vt:lpstr>ESA_Presentation_CLEAR_BG</vt:lpstr>
      <vt:lpstr>PowerPoint Presentation</vt:lpstr>
      <vt:lpstr>Data Access Service – Key Element</vt:lpstr>
      <vt:lpstr>Data Access Service – Statistics</vt:lpstr>
      <vt:lpstr>User Level Data Downloads</vt:lpstr>
      <vt:lpstr>Collaborative Service</vt:lpstr>
      <vt:lpstr>Data distribution highlights </vt:lpstr>
      <vt:lpstr>CSC Data Access Service Scope Highlights</vt:lpstr>
      <vt:lpstr>CSC Data Access Service – Main Services</vt:lpstr>
      <vt:lpstr>CSC Data Access Service – Services Portfolio</vt:lpstr>
      <vt:lpstr>Collaborative GS Continuity</vt:lpstr>
      <vt:lpstr>S2 Reprocessed Data Access Timeline</vt:lpstr>
      <vt:lpstr>S2 Reprocessed Data Features</vt:lpstr>
      <vt:lpstr>S2 Reprocessed Data Access Timeline</vt:lpstr>
      <vt:lpstr>Sentinel-2 Data Packaging CFI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Sabrina Lodadio</dc:creator>
  <cp:lastModifiedBy>Razvan Cosac</cp:lastModifiedBy>
  <cp:revision>24</cp:revision>
  <dcterms:created xsi:type="dcterms:W3CDTF">2021-10-20T13:53:20Z</dcterms:created>
  <dcterms:modified xsi:type="dcterms:W3CDTF">2022-10-10T12:46:59Z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Sabrina Lodadio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2021-10-19T22:00:00Z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