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2" r:id="rId5"/>
    <p:sldId id="309" r:id="rId6"/>
    <p:sldId id="316" r:id="rId7"/>
    <p:sldId id="295" r:id="rId8"/>
    <p:sldId id="312" r:id="rId9"/>
    <p:sldId id="296" r:id="rId10"/>
    <p:sldId id="877" r:id="rId11"/>
    <p:sldId id="308" r:id="rId12"/>
    <p:sldId id="314" r:id="rId13"/>
    <p:sldId id="278" r:id="rId1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4C7"/>
    <a:srgbClr val="F2F2F2"/>
    <a:srgbClr val="002638"/>
    <a:srgbClr val="FFFFFF"/>
    <a:srgbClr val="002436"/>
    <a:srgbClr val="274756"/>
    <a:srgbClr val="7F7CAF"/>
    <a:srgbClr val="553739"/>
    <a:srgbClr val="58A4B0"/>
    <a:srgbClr val="BAC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A84041-EDED-4D32-B5DB-751BF7DE6D28}" v="1" dt="2022-10-09T19:36:34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3" autoAdjust="0"/>
    <p:restoredTop sz="86812" autoAdjust="0"/>
  </p:normalViewPr>
  <p:slideViewPr>
    <p:cSldViewPr snapToGrid="0" showGuides="1">
      <p:cViewPr varScale="1">
        <p:scale>
          <a:sx n="99" d="100"/>
          <a:sy n="99" d="100"/>
        </p:scale>
        <p:origin x="105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0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8AC25D-E390-49AD-8BFA-CC1D7E86D8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4E82C-1458-498D-9D1C-8C5647F7DE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B17F-9028-4380-B790-A93B365A62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AE39F-3F81-47D3-AB0E-00D28A6508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AAFD0-B0C7-4CFD-938F-1517C673D2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26F3-A3C8-4C06-A2EA-D3C519B1D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6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234BD-FBAC-4397-BB24-DAE0A0DCDBC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F9906-A373-4A55-8B7D-BFD437F8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F9906-A373-4A55-8B7D-BFD437F8D9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F9906-A373-4A55-8B7D-BFD437F8D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0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F9906-A373-4A55-8B7D-BFD437F8D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Identity </a:t>
            </a:r>
            <a:r>
              <a:rPr lang="en-US" dirty="0" err="1"/>
              <a:t>mgmt</a:t>
            </a:r>
            <a:r>
              <a:rPr lang="en-US" dirty="0"/>
              <a:t> using own </a:t>
            </a:r>
            <a:r>
              <a:rPr lang="en-US" dirty="0" err="1"/>
              <a:t>keycloack</a:t>
            </a:r>
            <a:r>
              <a:rPr lang="en-US" dirty="0"/>
              <a:t>, but integrates with commercial identity providers (</a:t>
            </a:r>
            <a:r>
              <a:rPr lang="en-US" dirty="0" err="1"/>
              <a:t>SoM</a:t>
            </a:r>
            <a:r>
              <a:rPr lang="en-US" dirty="0"/>
              <a:t>) and EGI (EOSC)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F9906-A373-4A55-8B7D-BFD437F8D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3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F9906-A373-4A55-8B7D-BFD437F8D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errascope_be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errascope_be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7E06AC-40B6-4096-9CA1-704FC43EE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723" y="3154367"/>
            <a:ext cx="12203723" cy="2419554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DC4E1E5A-66FA-4B04-A92E-32D2E7465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54367"/>
            <a:ext cx="12203723" cy="2419554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DA8476-165A-4C9E-B87B-77F10D80DE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2917" y="4690500"/>
            <a:ext cx="7698394" cy="593251"/>
          </a:xfrm>
        </p:spPr>
        <p:txBody>
          <a:bodyPr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/>
              <a:t>Title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5BC4D17-9A00-4DB2-8F5A-C4A3D373D0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2659" y="5232806"/>
            <a:ext cx="7698394" cy="489714"/>
          </a:xfrm>
        </p:spPr>
        <p:txBody>
          <a:bodyPr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>
                <a:solidFill>
                  <a:schemeClr val="tx2"/>
                </a:solidFill>
                <a:latin typeface="Proxima Nova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8BD4812-43BB-452D-A865-E2E17B94EF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87345" y="6116227"/>
            <a:ext cx="1843708" cy="357991"/>
          </a:xfrm>
          <a:custGeom>
            <a:avLst/>
            <a:gdLst>
              <a:gd name="connsiteX0" fmla="*/ 0 w 7697159"/>
              <a:gd name="connsiteY0" fmla="*/ 0 h 428625"/>
              <a:gd name="connsiteX1" fmla="*/ 7697159 w 7697159"/>
              <a:gd name="connsiteY1" fmla="*/ 0 h 428625"/>
              <a:gd name="connsiteX2" fmla="*/ 7697159 w 7697159"/>
              <a:gd name="connsiteY2" fmla="*/ 428625 h 428625"/>
              <a:gd name="connsiteX3" fmla="*/ 0 w 7697159"/>
              <a:gd name="connsiteY3" fmla="*/ 428625 h 428625"/>
              <a:gd name="connsiteX4" fmla="*/ 0 w 7697159"/>
              <a:gd name="connsiteY4" fmla="*/ 0 h 428625"/>
              <a:gd name="connsiteX0" fmla="*/ 128954 w 7697159"/>
              <a:gd name="connsiteY0" fmla="*/ 0 h 483333"/>
              <a:gd name="connsiteX1" fmla="*/ 7697159 w 7697159"/>
              <a:gd name="connsiteY1" fmla="*/ 54708 h 483333"/>
              <a:gd name="connsiteX2" fmla="*/ 7697159 w 7697159"/>
              <a:gd name="connsiteY2" fmla="*/ 483333 h 483333"/>
              <a:gd name="connsiteX3" fmla="*/ 0 w 7697159"/>
              <a:gd name="connsiteY3" fmla="*/ 483333 h 483333"/>
              <a:gd name="connsiteX4" fmla="*/ 128954 w 7697159"/>
              <a:gd name="connsiteY4" fmla="*/ 0 h 483333"/>
              <a:gd name="connsiteX0" fmla="*/ 128954 w 7697159"/>
              <a:gd name="connsiteY0" fmla="*/ 74246 h 557579"/>
              <a:gd name="connsiteX1" fmla="*/ 4395159 w 7697159"/>
              <a:gd name="connsiteY1" fmla="*/ 0 h 557579"/>
              <a:gd name="connsiteX2" fmla="*/ 7697159 w 7697159"/>
              <a:gd name="connsiteY2" fmla="*/ 557579 h 557579"/>
              <a:gd name="connsiteX3" fmla="*/ 0 w 7697159"/>
              <a:gd name="connsiteY3" fmla="*/ 557579 h 557579"/>
              <a:gd name="connsiteX4" fmla="*/ 128954 w 7697159"/>
              <a:gd name="connsiteY4" fmla="*/ 74246 h 557579"/>
              <a:gd name="connsiteX0" fmla="*/ 128954 w 4395159"/>
              <a:gd name="connsiteY0" fmla="*/ 74246 h 557579"/>
              <a:gd name="connsiteX1" fmla="*/ 4395159 w 4395159"/>
              <a:gd name="connsiteY1" fmla="*/ 0 h 557579"/>
              <a:gd name="connsiteX2" fmla="*/ 4281836 w 4395159"/>
              <a:gd name="connsiteY2" fmla="*/ 452071 h 557579"/>
              <a:gd name="connsiteX3" fmla="*/ 0 w 4395159"/>
              <a:gd name="connsiteY3" fmla="*/ 557579 h 557579"/>
              <a:gd name="connsiteX4" fmla="*/ 128954 w 4395159"/>
              <a:gd name="connsiteY4" fmla="*/ 7424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159" h="557579">
                <a:moveTo>
                  <a:pt x="128954" y="74246"/>
                </a:moveTo>
                <a:lnTo>
                  <a:pt x="4395159" y="0"/>
                </a:lnTo>
                <a:lnTo>
                  <a:pt x="4281836" y="452071"/>
                </a:lnTo>
                <a:lnTo>
                  <a:pt x="0" y="557579"/>
                </a:lnTo>
                <a:lnTo>
                  <a:pt x="128954" y="7424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tIns="36000" rIns="10800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/>
              <a:t>Naam </a:t>
            </a:r>
            <a:r>
              <a:rPr lang="en-US" dirty="0" err="1"/>
              <a:t>spreker</a:t>
            </a:r>
            <a:endParaRPr lang="en-US" dirty="0"/>
          </a:p>
        </p:txBody>
      </p:sp>
      <p:sp>
        <p:nvSpPr>
          <p:cNvPr id="11" name="Freeform: Shape 10">
            <a:hlinkClick r:id="rId3"/>
            <a:extLst>
              <a:ext uri="{FF2B5EF4-FFF2-40B4-BE49-F238E27FC236}">
                <a16:creationId xmlns:a16="http://schemas.microsoft.com/office/drawing/2014/main" id="{D54FC324-C7BD-45C3-A3FB-5DF2FDACC066}"/>
              </a:ext>
            </a:extLst>
          </p:cNvPr>
          <p:cNvSpPr/>
          <p:nvPr userDrawn="1"/>
        </p:nvSpPr>
        <p:spPr>
          <a:xfrm>
            <a:off x="342850" y="6310916"/>
            <a:ext cx="285936" cy="285936"/>
          </a:xfrm>
          <a:custGeom>
            <a:avLst/>
            <a:gdLst>
              <a:gd name="connsiteX0" fmla="*/ 254577 w 408421"/>
              <a:gd name="connsiteY0" fmla="*/ 97800 h 408421"/>
              <a:gd name="connsiteX1" fmla="*/ 200864 w 408421"/>
              <a:gd name="connsiteY1" fmla="*/ 151521 h 408421"/>
              <a:gd name="connsiteX2" fmla="*/ 202248 w 408421"/>
              <a:gd name="connsiteY2" fmla="*/ 163767 h 408421"/>
              <a:gd name="connsiteX3" fmla="*/ 91521 w 408421"/>
              <a:gd name="connsiteY3" fmla="*/ 107639 h 408421"/>
              <a:gd name="connsiteX4" fmla="*/ 84246 w 408421"/>
              <a:gd name="connsiteY4" fmla="*/ 134649 h 408421"/>
              <a:gd name="connsiteX5" fmla="*/ 108144 w 408421"/>
              <a:gd name="connsiteY5" fmla="*/ 179359 h 408421"/>
              <a:gd name="connsiteX6" fmla="*/ 83807 w 408421"/>
              <a:gd name="connsiteY6" fmla="*/ 172642 h 408421"/>
              <a:gd name="connsiteX7" fmla="*/ 83807 w 408421"/>
              <a:gd name="connsiteY7" fmla="*/ 173321 h 408421"/>
              <a:gd name="connsiteX8" fmla="*/ 126900 w 408421"/>
              <a:gd name="connsiteY8" fmla="*/ 225994 h 408421"/>
              <a:gd name="connsiteX9" fmla="*/ 112745 w 408421"/>
              <a:gd name="connsiteY9" fmla="*/ 227877 h 408421"/>
              <a:gd name="connsiteX10" fmla="*/ 102632 w 408421"/>
              <a:gd name="connsiteY10" fmla="*/ 226931 h 408421"/>
              <a:gd name="connsiteX11" fmla="*/ 152810 w 408421"/>
              <a:gd name="connsiteY11" fmla="*/ 264236 h 408421"/>
              <a:gd name="connsiteX12" fmla="*/ 86095 w 408421"/>
              <a:gd name="connsiteY12" fmla="*/ 287240 h 408421"/>
              <a:gd name="connsiteX13" fmla="*/ 73273 w 408421"/>
              <a:gd name="connsiteY13" fmla="*/ 286475 h 408421"/>
              <a:gd name="connsiteX14" fmla="*/ 155622 w 408421"/>
              <a:gd name="connsiteY14" fmla="*/ 310623 h 408421"/>
              <a:gd name="connsiteX15" fmla="*/ 308470 w 408421"/>
              <a:gd name="connsiteY15" fmla="*/ 157774 h 408421"/>
              <a:gd name="connsiteX16" fmla="*/ 308306 w 408421"/>
              <a:gd name="connsiteY16" fmla="*/ 150825 h 408421"/>
              <a:gd name="connsiteX17" fmla="*/ 335147 w 408421"/>
              <a:gd name="connsiteY17" fmla="*/ 122979 h 408421"/>
              <a:gd name="connsiteX18" fmla="*/ 304291 w 408421"/>
              <a:gd name="connsiteY18" fmla="*/ 131441 h 408421"/>
              <a:gd name="connsiteX19" fmla="*/ 327913 w 408421"/>
              <a:gd name="connsiteY19" fmla="*/ 101721 h 408421"/>
              <a:gd name="connsiteX20" fmla="*/ 293791 w 408421"/>
              <a:gd name="connsiteY20" fmla="*/ 114759 h 408421"/>
              <a:gd name="connsiteX21" fmla="*/ 254577 w 408421"/>
              <a:gd name="connsiteY21" fmla="*/ 97800 h 408421"/>
              <a:gd name="connsiteX22" fmla="*/ 68072 w 408421"/>
              <a:gd name="connsiteY22" fmla="*/ 0 h 408421"/>
              <a:gd name="connsiteX23" fmla="*/ 340349 w 408421"/>
              <a:gd name="connsiteY23" fmla="*/ 0 h 408421"/>
              <a:gd name="connsiteX24" fmla="*/ 408421 w 408421"/>
              <a:gd name="connsiteY24" fmla="*/ 68072 h 408421"/>
              <a:gd name="connsiteX25" fmla="*/ 408421 w 408421"/>
              <a:gd name="connsiteY25" fmla="*/ 340349 h 408421"/>
              <a:gd name="connsiteX26" fmla="*/ 340349 w 408421"/>
              <a:gd name="connsiteY26" fmla="*/ 408421 h 408421"/>
              <a:gd name="connsiteX27" fmla="*/ 68072 w 408421"/>
              <a:gd name="connsiteY27" fmla="*/ 408421 h 408421"/>
              <a:gd name="connsiteX28" fmla="*/ 0 w 408421"/>
              <a:gd name="connsiteY28" fmla="*/ 340349 h 408421"/>
              <a:gd name="connsiteX29" fmla="*/ 0 w 408421"/>
              <a:gd name="connsiteY29" fmla="*/ 68072 h 408421"/>
              <a:gd name="connsiteX30" fmla="*/ 68072 w 408421"/>
              <a:gd name="connsiteY30" fmla="*/ 0 h 40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8421" h="408421">
                <a:moveTo>
                  <a:pt x="254577" y="97800"/>
                </a:moveTo>
                <a:cubicBezTo>
                  <a:pt x="224918" y="97800"/>
                  <a:pt x="200864" y="121844"/>
                  <a:pt x="200864" y="151521"/>
                </a:cubicBezTo>
                <a:cubicBezTo>
                  <a:pt x="200864" y="155726"/>
                  <a:pt x="201338" y="159828"/>
                  <a:pt x="202248" y="163767"/>
                </a:cubicBezTo>
                <a:cubicBezTo>
                  <a:pt x="157600" y="161523"/>
                  <a:pt x="118016" y="140136"/>
                  <a:pt x="91521" y="107639"/>
                </a:cubicBezTo>
                <a:cubicBezTo>
                  <a:pt x="86895" y="115575"/>
                  <a:pt x="84246" y="124803"/>
                  <a:pt x="84246" y="134649"/>
                </a:cubicBezTo>
                <a:cubicBezTo>
                  <a:pt x="84246" y="153285"/>
                  <a:pt x="93732" y="169727"/>
                  <a:pt x="108144" y="179359"/>
                </a:cubicBezTo>
                <a:cubicBezTo>
                  <a:pt x="99613" y="179094"/>
                  <a:pt x="91267" y="176791"/>
                  <a:pt x="83807" y="172642"/>
                </a:cubicBezTo>
                <a:lnTo>
                  <a:pt x="83807" y="173321"/>
                </a:lnTo>
                <a:cubicBezTo>
                  <a:pt x="83807" y="199352"/>
                  <a:pt x="102322" y="221057"/>
                  <a:pt x="126900" y="225994"/>
                </a:cubicBezTo>
                <a:cubicBezTo>
                  <a:pt x="122385" y="227231"/>
                  <a:pt x="117647" y="227877"/>
                  <a:pt x="112745" y="227877"/>
                </a:cubicBezTo>
                <a:cubicBezTo>
                  <a:pt x="109279" y="227877"/>
                  <a:pt x="105917" y="227549"/>
                  <a:pt x="102632" y="226931"/>
                </a:cubicBezTo>
                <a:cubicBezTo>
                  <a:pt x="109469" y="248267"/>
                  <a:pt x="129309" y="263797"/>
                  <a:pt x="152810" y="264236"/>
                </a:cubicBezTo>
                <a:cubicBezTo>
                  <a:pt x="134424" y="278649"/>
                  <a:pt x="111257" y="287240"/>
                  <a:pt x="86095" y="287240"/>
                </a:cubicBezTo>
                <a:cubicBezTo>
                  <a:pt x="81761" y="287240"/>
                  <a:pt x="77478" y="286982"/>
                  <a:pt x="73273" y="286475"/>
                </a:cubicBezTo>
                <a:cubicBezTo>
                  <a:pt x="97051" y="301722"/>
                  <a:pt x="125283" y="310623"/>
                  <a:pt x="155622" y="310623"/>
                </a:cubicBezTo>
                <a:cubicBezTo>
                  <a:pt x="254431" y="310623"/>
                  <a:pt x="308470" y="228763"/>
                  <a:pt x="308470" y="157774"/>
                </a:cubicBezTo>
                <a:cubicBezTo>
                  <a:pt x="308470" y="155443"/>
                  <a:pt x="308419" y="153130"/>
                  <a:pt x="308306" y="150825"/>
                </a:cubicBezTo>
                <a:cubicBezTo>
                  <a:pt x="318835" y="143210"/>
                  <a:pt x="327924" y="133780"/>
                  <a:pt x="335147" y="122979"/>
                </a:cubicBezTo>
                <a:cubicBezTo>
                  <a:pt x="325514" y="127253"/>
                  <a:pt x="315168" y="130142"/>
                  <a:pt x="304291" y="131441"/>
                </a:cubicBezTo>
                <a:cubicBezTo>
                  <a:pt x="315392" y="124794"/>
                  <a:pt x="323897" y="114259"/>
                  <a:pt x="327913" y="101721"/>
                </a:cubicBezTo>
                <a:cubicBezTo>
                  <a:pt x="317367" y="107985"/>
                  <a:pt x="305826" y="112394"/>
                  <a:pt x="293791" y="114759"/>
                </a:cubicBezTo>
                <a:cubicBezTo>
                  <a:pt x="283996" y="104318"/>
                  <a:pt x="270029" y="97800"/>
                  <a:pt x="254577" y="97800"/>
                </a:cubicBezTo>
                <a:close/>
                <a:moveTo>
                  <a:pt x="68072" y="0"/>
                </a:moveTo>
                <a:lnTo>
                  <a:pt x="340349" y="0"/>
                </a:lnTo>
                <a:cubicBezTo>
                  <a:pt x="377944" y="0"/>
                  <a:pt x="408421" y="30477"/>
                  <a:pt x="408421" y="68072"/>
                </a:cubicBezTo>
                <a:lnTo>
                  <a:pt x="408421" y="340349"/>
                </a:lnTo>
                <a:cubicBezTo>
                  <a:pt x="408421" y="377944"/>
                  <a:pt x="377944" y="408421"/>
                  <a:pt x="340349" y="408421"/>
                </a:cubicBezTo>
                <a:lnTo>
                  <a:pt x="68072" y="408421"/>
                </a:lnTo>
                <a:cubicBezTo>
                  <a:pt x="30477" y="408421"/>
                  <a:pt x="0" y="377944"/>
                  <a:pt x="0" y="340349"/>
                </a:cubicBezTo>
                <a:lnTo>
                  <a:pt x="0" y="68072"/>
                </a:lnTo>
                <a:cubicBezTo>
                  <a:pt x="0" y="30477"/>
                  <a:pt x="30477" y="0"/>
                  <a:pt x="68072" y="0"/>
                </a:cubicBezTo>
                <a:close/>
              </a:path>
            </a:pathLst>
          </a:custGeom>
          <a:solidFill>
            <a:schemeClr val="tx1"/>
          </a:solidFill>
          <a:ln w="2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3AD05-7E5B-4D7B-974D-EE24BAA1D1CC}"/>
              </a:ext>
            </a:extLst>
          </p:cNvPr>
          <p:cNvSpPr txBox="1"/>
          <p:nvPr userDrawn="1"/>
        </p:nvSpPr>
        <p:spPr>
          <a:xfrm>
            <a:off x="2729591" y="6346342"/>
            <a:ext cx="2195986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779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1200" b="0" kern="1200" dirty="0">
                <a:solidFill>
                  <a:schemeClr val="accent1"/>
                </a:solidFill>
                <a:latin typeface="Proxima Nova Rg" panose="02000506030000020004" charset="0"/>
                <a:ea typeface="+mn-ea"/>
                <a:cs typeface="+mn-cs"/>
              </a:rPr>
              <a:t>www.terrascope.be</a:t>
            </a:r>
            <a:endParaRPr lang="en-BE" sz="1200" b="1" kern="1200" dirty="0">
              <a:solidFill>
                <a:schemeClr val="accent1"/>
              </a:solidFill>
              <a:latin typeface="Proxima Nova Rg" panose="0200050603000002000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59853-535C-4B2D-B473-E9D65DA7B3A2}"/>
              </a:ext>
            </a:extLst>
          </p:cNvPr>
          <p:cNvSpPr txBox="1"/>
          <p:nvPr userDrawn="1"/>
        </p:nvSpPr>
        <p:spPr>
          <a:xfrm>
            <a:off x="593614" y="6346342"/>
            <a:ext cx="2195986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779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1200" b="0" kern="1200" dirty="0">
                <a:solidFill>
                  <a:schemeClr val="accent1"/>
                </a:solidFill>
                <a:latin typeface="Proxima Nova Rg" panose="02000506030000020004" charset="0"/>
                <a:ea typeface="+mn-ea"/>
                <a:cs typeface="+mn-cs"/>
              </a:rPr>
              <a:t>@Terrascope_BE</a:t>
            </a:r>
            <a:endParaRPr lang="en-BE" sz="1200" b="1" kern="1200" dirty="0">
              <a:solidFill>
                <a:schemeClr val="accent1"/>
              </a:solidFill>
              <a:latin typeface="Proxima Nova Rg" panose="02000506030000020004" charset="0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CADBD7-42F2-444C-B938-714D1DC2B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82258"/>
          </a:xfrm>
          <a:custGeom>
            <a:avLst/>
            <a:gdLst>
              <a:gd name="connsiteX0" fmla="*/ 6097594 w 12192000"/>
              <a:gd name="connsiteY0" fmla="*/ 1032629 h 5282258"/>
              <a:gd name="connsiteX1" fmla="*/ 6152446 w 12192000"/>
              <a:gd name="connsiteY1" fmla="*/ 1087836 h 5282258"/>
              <a:gd name="connsiteX2" fmla="*/ 6097594 w 12192000"/>
              <a:gd name="connsiteY2" fmla="*/ 1143044 h 5282258"/>
              <a:gd name="connsiteX3" fmla="*/ 6042742 w 12192000"/>
              <a:gd name="connsiteY3" fmla="*/ 1087836 h 5282258"/>
              <a:gd name="connsiteX4" fmla="*/ 6097594 w 12192000"/>
              <a:gd name="connsiteY4" fmla="*/ 1032629 h 5282258"/>
              <a:gd name="connsiteX5" fmla="*/ 6277459 w 12192000"/>
              <a:gd name="connsiteY5" fmla="*/ 1010800 h 5282258"/>
              <a:gd name="connsiteX6" fmla="*/ 6322105 w 12192000"/>
              <a:gd name="connsiteY6" fmla="*/ 1010800 h 5282258"/>
              <a:gd name="connsiteX7" fmla="*/ 6363563 w 12192000"/>
              <a:gd name="connsiteY7" fmla="*/ 1051243 h 5282258"/>
              <a:gd name="connsiteX8" fmla="*/ 6322105 w 12192000"/>
              <a:gd name="connsiteY8" fmla="*/ 1092329 h 5282258"/>
              <a:gd name="connsiteX9" fmla="*/ 6277459 w 12192000"/>
              <a:gd name="connsiteY9" fmla="*/ 1092329 h 5282258"/>
              <a:gd name="connsiteX10" fmla="*/ 6443928 w 12192000"/>
              <a:gd name="connsiteY10" fmla="*/ 994111 h 5282258"/>
              <a:gd name="connsiteX11" fmla="*/ 6443928 w 12192000"/>
              <a:gd name="connsiteY11" fmla="*/ 1182844 h 5282258"/>
              <a:gd name="connsiteX12" fmla="*/ 6554269 w 12192000"/>
              <a:gd name="connsiteY12" fmla="*/ 1182844 h 5282258"/>
              <a:gd name="connsiteX13" fmla="*/ 6554269 w 12192000"/>
              <a:gd name="connsiteY13" fmla="*/ 1166154 h 5282258"/>
              <a:gd name="connsiteX14" fmla="*/ 6461785 w 12192000"/>
              <a:gd name="connsiteY14" fmla="*/ 1166154 h 5282258"/>
              <a:gd name="connsiteX15" fmla="*/ 6461785 w 12192000"/>
              <a:gd name="connsiteY15" fmla="*/ 1096181 h 5282258"/>
              <a:gd name="connsiteX16" fmla="*/ 6533222 w 12192000"/>
              <a:gd name="connsiteY16" fmla="*/ 1096181 h 5282258"/>
              <a:gd name="connsiteX17" fmla="*/ 6533222 w 12192000"/>
              <a:gd name="connsiteY17" fmla="*/ 1079491 h 5282258"/>
              <a:gd name="connsiteX18" fmla="*/ 6461785 w 12192000"/>
              <a:gd name="connsiteY18" fmla="*/ 1079491 h 5282258"/>
              <a:gd name="connsiteX19" fmla="*/ 6461785 w 12192000"/>
              <a:gd name="connsiteY19" fmla="*/ 1010800 h 5282258"/>
              <a:gd name="connsiteX20" fmla="*/ 6549168 w 12192000"/>
              <a:gd name="connsiteY20" fmla="*/ 1010800 h 5282258"/>
              <a:gd name="connsiteX21" fmla="*/ 6549168 w 12192000"/>
              <a:gd name="connsiteY21" fmla="*/ 994111 h 5282258"/>
              <a:gd name="connsiteX22" fmla="*/ 6259599 w 12192000"/>
              <a:gd name="connsiteY22" fmla="*/ 994111 h 5282258"/>
              <a:gd name="connsiteX23" fmla="*/ 6259599 w 12192000"/>
              <a:gd name="connsiteY23" fmla="*/ 1183486 h 5282258"/>
              <a:gd name="connsiteX24" fmla="*/ 6278096 w 12192000"/>
              <a:gd name="connsiteY24" fmla="*/ 1183486 h 5282258"/>
              <a:gd name="connsiteX25" fmla="*/ 6278096 w 12192000"/>
              <a:gd name="connsiteY25" fmla="*/ 1109019 h 5282258"/>
              <a:gd name="connsiteX26" fmla="*/ 6324656 w 12192000"/>
              <a:gd name="connsiteY26" fmla="*/ 1109019 h 5282258"/>
              <a:gd name="connsiteX27" fmla="*/ 6382698 w 12192000"/>
              <a:gd name="connsiteY27" fmla="*/ 1051243 h 5282258"/>
              <a:gd name="connsiteX28" fmla="*/ 6324656 w 12192000"/>
              <a:gd name="connsiteY28" fmla="*/ 994111 h 5282258"/>
              <a:gd name="connsiteX29" fmla="*/ 5892218 w 12192000"/>
              <a:gd name="connsiteY29" fmla="*/ 990901 h 5282258"/>
              <a:gd name="connsiteX30" fmla="*/ 5797185 w 12192000"/>
              <a:gd name="connsiteY30" fmla="*/ 1087836 h 5282258"/>
              <a:gd name="connsiteX31" fmla="*/ 5892218 w 12192000"/>
              <a:gd name="connsiteY31" fmla="*/ 1186696 h 5282258"/>
              <a:gd name="connsiteX32" fmla="*/ 5964293 w 12192000"/>
              <a:gd name="connsiteY32" fmla="*/ 1157165 h 5282258"/>
              <a:gd name="connsiteX33" fmla="*/ 5953449 w 12192000"/>
              <a:gd name="connsiteY33" fmla="*/ 1143684 h 5282258"/>
              <a:gd name="connsiteX34" fmla="*/ 5892218 w 12192000"/>
              <a:gd name="connsiteY34" fmla="*/ 1168722 h 5282258"/>
              <a:gd name="connsiteX35" fmla="*/ 5816318 w 12192000"/>
              <a:gd name="connsiteY35" fmla="*/ 1086551 h 5282258"/>
              <a:gd name="connsiteX36" fmla="*/ 5892218 w 12192000"/>
              <a:gd name="connsiteY36" fmla="*/ 1007593 h 5282258"/>
              <a:gd name="connsiteX37" fmla="*/ 5949622 w 12192000"/>
              <a:gd name="connsiteY37" fmla="*/ 1028776 h 5282258"/>
              <a:gd name="connsiteX38" fmla="*/ 5959827 w 12192000"/>
              <a:gd name="connsiteY38" fmla="*/ 1015296 h 5282258"/>
              <a:gd name="connsiteX39" fmla="*/ 5892218 w 12192000"/>
              <a:gd name="connsiteY39" fmla="*/ 990901 h 5282258"/>
              <a:gd name="connsiteX40" fmla="*/ 5702151 w 12192000"/>
              <a:gd name="connsiteY40" fmla="*/ 990901 h 5282258"/>
              <a:gd name="connsiteX41" fmla="*/ 5643472 w 12192000"/>
              <a:gd name="connsiteY41" fmla="*/ 1041617 h 5282258"/>
              <a:gd name="connsiteX42" fmla="*/ 5737231 w 12192000"/>
              <a:gd name="connsiteY42" fmla="*/ 1135981 h 5282258"/>
              <a:gd name="connsiteX43" fmla="*/ 5699599 w 12192000"/>
              <a:gd name="connsiteY43" fmla="*/ 1168722 h 5282258"/>
              <a:gd name="connsiteX44" fmla="*/ 5650487 w 12192000"/>
              <a:gd name="connsiteY44" fmla="*/ 1148178 h 5282258"/>
              <a:gd name="connsiteX45" fmla="*/ 5640283 w 12192000"/>
              <a:gd name="connsiteY45" fmla="*/ 1162301 h 5282258"/>
              <a:gd name="connsiteX46" fmla="*/ 5699599 w 12192000"/>
              <a:gd name="connsiteY46" fmla="*/ 1186696 h 5282258"/>
              <a:gd name="connsiteX47" fmla="*/ 5756364 w 12192000"/>
              <a:gd name="connsiteY47" fmla="*/ 1135340 h 5282258"/>
              <a:gd name="connsiteX48" fmla="*/ 5662606 w 12192000"/>
              <a:gd name="connsiteY48" fmla="*/ 1040973 h 5282258"/>
              <a:gd name="connsiteX49" fmla="*/ 5702151 w 12192000"/>
              <a:gd name="connsiteY49" fmla="*/ 1008234 h 5282258"/>
              <a:gd name="connsiteX50" fmla="*/ 5743609 w 12192000"/>
              <a:gd name="connsiteY50" fmla="*/ 1024283 h 5282258"/>
              <a:gd name="connsiteX51" fmla="*/ 5752537 w 12192000"/>
              <a:gd name="connsiteY51" fmla="*/ 1008876 h 5282258"/>
              <a:gd name="connsiteX52" fmla="*/ 5702151 w 12192000"/>
              <a:gd name="connsiteY52" fmla="*/ 990901 h 5282258"/>
              <a:gd name="connsiteX53" fmla="*/ 6097594 w 12192000"/>
              <a:gd name="connsiteY53" fmla="*/ 987051 h 5282258"/>
              <a:gd name="connsiteX54" fmla="*/ 5997457 w 12192000"/>
              <a:gd name="connsiteY54" fmla="*/ 1087836 h 5282258"/>
              <a:gd name="connsiteX55" fmla="*/ 6097594 w 12192000"/>
              <a:gd name="connsiteY55" fmla="*/ 1188621 h 5282258"/>
              <a:gd name="connsiteX56" fmla="*/ 6197730 w 12192000"/>
              <a:gd name="connsiteY56" fmla="*/ 1087836 h 5282258"/>
              <a:gd name="connsiteX57" fmla="*/ 6098106 w 12192000"/>
              <a:gd name="connsiteY57" fmla="*/ 987051 h 5282258"/>
              <a:gd name="connsiteX58" fmla="*/ 6097594 w 12192000"/>
              <a:gd name="connsiteY58" fmla="*/ 987051 h 5282258"/>
              <a:gd name="connsiteX59" fmla="*/ 5372401 w 12192000"/>
              <a:gd name="connsiteY59" fmla="*/ 927349 h 5282258"/>
              <a:gd name="connsiteX60" fmla="*/ 5372401 w 12192000"/>
              <a:gd name="connsiteY60" fmla="*/ 978706 h 5282258"/>
              <a:gd name="connsiteX61" fmla="*/ 5466160 w 12192000"/>
              <a:gd name="connsiteY61" fmla="*/ 978706 h 5282258"/>
              <a:gd name="connsiteX62" fmla="*/ 6095681 w 12192000"/>
              <a:gd name="connsiteY62" fmla="*/ 1607169 h 5282258"/>
              <a:gd name="connsiteX63" fmla="*/ 6096959 w 12192000"/>
              <a:gd name="connsiteY63" fmla="*/ 1607169 h 5282258"/>
              <a:gd name="connsiteX64" fmla="*/ 6096959 w 12192000"/>
              <a:gd name="connsiteY64" fmla="*/ 1549394 h 5282258"/>
              <a:gd name="connsiteX65" fmla="*/ 6095681 w 12192000"/>
              <a:gd name="connsiteY65" fmla="*/ 1549394 h 5282258"/>
              <a:gd name="connsiteX66" fmla="*/ 5523561 w 12192000"/>
              <a:gd name="connsiteY66" fmla="*/ 975496 h 5282258"/>
              <a:gd name="connsiteX67" fmla="*/ 5523561 w 12192000"/>
              <a:gd name="connsiteY67" fmla="*/ 927349 h 5282258"/>
              <a:gd name="connsiteX68" fmla="*/ 6459872 w 12192000"/>
              <a:gd name="connsiteY68" fmla="*/ 803453 h 5282258"/>
              <a:gd name="connsiteX69" fmla="*/ 6468802 w 12192000"/>
              <a:gd name="connsiteY69" fmla="*/ 837477 h 5282258"/>
              <a:gd name="connsiteX70" fmla="*/ 6480284 w 12192000"/>
              <a:gd name="connsiteY70" fmla="*/ 875351 h 5282258"/>
              <a:gd name="connsiteX71" fmla="*/ 6440101 w 12192000"/>
              <a:gd name="connsiteY71" fmla="*/ 875351 h 5282258"/>
              <a:gd name="connsiteX72" fmla="*/ 6451582 w 12192000"/>
              <a:gd name="connsiteY72" fmla="*/ 837477 h 5282258"/>
              <a:gd name="connsiteX73" fmla="*/ 6459872 w 12192000"/>
              <a:gd name="connsiteY73" fmla="*/ 803453 h 5282258"/>
              <a:gd name="connsiteX74" fmla="*/ 6243017 w 12192000"/>
              <a:gd name="connsiteY74" fmla="*/ 799602 h 5282258"/>
              <a:gd name="connsiteX75" fmla="*/ 6260238 w 12192000"/>
              <a:gd name="connsiteY75" fmla="*/ 799602 h 5282258"/>
              <a:gd name="connsiteX76" fmla="*/ 6291491 w 12192000"/>
              <a:gd name="connsiteY76" fmla="*/ 823353 h 5282258"/>
              <a:gd name="connsiteX77" fmla="*/ 6265340 w 12192000"/>
              <a:gd name="connsiteY77" fmla="*/ 847748 h 5282258"/>
              <a:gd name="connsiteX78" fmla="*/ 6265340 w 12192000"/>
              <a:gd name="connsiteY78" fmla="*/ 847106 h 5282258"/>
              <a:gd name="connsiteX79" fmla="*/ 6243017 w 12192000"/>
              <a:gd name="connsiteY79" fmla="*/ 847106 h 5282258"/>
              <a:gd name="connsiteX80" fmla="*/ 6052947 w 12192000"/>
              <a:gd name="connsiteY80" fmla="*/ 799602 h 5282258"/>
              <a:gd name="connsiteX81" fmla="*/ 6070168 w 12192000"/>
              <a:gd name="connsiteY81" fmla="*/ 799602 h 5282258"/>
              <a:gd name="connsiteX82" fmla="*/ 6101421 w 12192000"/>
              <a:gd name="connsiteY82" fmla="*/ 823353 h 5282258"/>
              <a:gd name="connsiteX83" fmla="*/ 6075271 w 12192000"/>
              <a:gd name="connsiteY83" fmla="*/ 847748 h 5282258"/>
              <a:gd name="connsiteX84" fmla="*/ 6075271 w 12192000"/>
              <a:gd name="connsiteY84" fmla="*/ 847106 h 5282258"/>
              <a:gd name="connsiteX85" fmla="*/ 6052947 w 12192000"/>
              <a:gd name="connsiteY85" fmla="*/ 847106 h 5282258"/>
              <a:gd name="connsiteX86" fmla="*/ 6434360 w 12192000"/>
              <a:gd name="connsiteY86" fmla="*/ 758518 h 5282258"/>
              <a:gd name="connsiteX87" fmla="*/ 6364838 w 12192000"/>
              <a:gd name="connsiteY87" fmla="*/ 954954 h 5282258"/>
              <a:gd name="connsiteX88" fmla="*/ 6416501 w 12192000"/>
              <a:gd name="connsiteY88" fmla="*/ 954954 h 5282258"/>
              <a:gd name="connsiteX89" fmla="*/ 6428620 w 12192000"/>
              <a:gd name="connsiteY89" fmla="*/ 913869 h 5282258"/>
              <a:gd name="connsiteX90" fmla="*/ 6492402 w 12192000"/>
              <a:gd name="connsiteY90" fmla="*/ 913869 h 5282258"/>
              <a:gd name="connsiteX91" fmla="*/ 6505157 w 12192000"/>
              <a:gd name="connsiteY91" fmla="*/ 954954 h 5282258"/>
              <a:gd name="connsiteX92" fmla="*/ 6556820 w 12192000"/>
              <a:gd name="connsiteY92" fmla="*/ 954954 h 5282258"/>
              <a:gd name="connsiteX93" fmla="*/ 6487301 w 12192000"/>
              <a:gd name="connsiteY93" fmla="*/ 758518 h 5282258"/>
              <a:gd name="connsiteX94" fmla="*/ 6193267 w 12192000"/>
              <a:gd name="connsiteY94" fmla="*/ 758518 h 5282258"/>
              <a:gd name="connsiteX95" fmla="*/ 6193267 w 12192000"/>
              <a:gd name="connsiteY95" fmla="*/ 954310 h 5282258"/>
              <a:gd name="connsiteX96" fmla="*/ 6242379 w 12192000"/>
              <a:gd name="connsiteY96" fmla="*/ 954310 h 5282258"/>
              <a:gd name="connsiteX97" fmla="*/ 6242379 w 12192000"/>
              <a:gd name="connsiteY97" fmla="*/ 888191 h 5282258"/>
              <a:gd name="connsiteX98" fmla="*/ 6265977 w 12192000"/>
              <a:gd name="connsiteY98" fmla="*/ 888191 h 5282258"/>
              <a:gd name="connsiteX99" fmla="*/ 6302333 w 12192000"/>
              <a:gd name="connsiteY99" fmla="*/ 954310 h 5282258"/>
              <a:gd name="connsiteX100" fmla="*/ 6358459 w 12192000"/>
              <a:gd name="connsiteY100" fmla="*/ 954310 h 5282258"/>
              <a:gd name="connsiteX101" fmla="*/ 6318916 w 12192000"/>
              <a:gd name="connsiteY101" fmla="*/ 885624 h 5282258"/>
              <a:gd name="connsiteX102" fmla="*/ 6311262 w 12192000"/>
              <a:gd name="connsiteY102" fmla="*/ 874069 h 5282258"/>
              <a:gd name="connsiteX103" fmla="*/ 6311262 w 12192000"/>
              <a:gd name="connsiteY103" fmla="*/ 873426 h 5282258"/>
              <a:gd name="connsiteX104" fmla="*/ 6341878 w 12192000"/>
              <a:gd name="connsiteY104" fmla="*/ 820143 h 5282258"/>
              <a:gd name="connsiteX105" fmla="*/ 6304246 w 12192000"/>
              <a:gd name="connsiteY105" fmla="*/ 763010 h 5282258"/>
              <a:gd name="connsiteX106" fmla="*/ 6264701 w 12192000"/>
              <a:gd name="connsiteY106" fmla="*/ 758518 h 5282258"/>
              <a:gd name="connsiteX107" fmla="*/ 6002559 w 12192000"/>
              <a:gd name="connsiteY107" fmla="*/ 758518 h 5282258"/>
              <a:gd name="connsiteX108" fmla="*/ 6002559 w 12192000"/>
              <a:gd name="connsiteY108" fmla="*/ 954310 h 5282258"/>
              <a:gd name="connsiteX109" fmla="*/ 6052947 w 12192000"/>
              <a:gd name="connsiteY109" fmla="*/ 954310 h 5282258"/>
              <a:gd name="connsiteX110" fmla="*/ 6052947 w 12192000"/>
              <a:gd name="connsiteY110" fmla="*/ 888191 h 5282258"/>
              <a:gd name="connsiteX111" fmla="*/ 6076548 w 12192000"/>
              <a:gd name="connsiteY111" fmla="*/ 888191 h 5282258"/>
              <a:gd name="connsiteX112" fmla="*/ 6112903 w 12192000"/>
              <a:gd name="connsiteY112" fmla="*/ 954310 h 5282258"/>
              <a:gd name="connsiteX113" fmla="*/ 6169029 w 12192000"/>
              <a:gd name="connsiteY113" fmla="*/ 954310 h 5282258"/>
              <a:gd name="connsiteX114" fmla="*/ 6129484 w 12192000"/>
              <a:gd name="connsiteY114" fmla="*/ 885624 h 5282258"/>
              <a:gd name="connsiteX115" fmla="*/ 6121832 w 12192000"/>
              <a:gd name="connsiteY115" fmla="*/ 874069 h 5282258"/>
              <a:gd name="connsiteX116" fmla="*/ 6121832 w 12192000"/>
              <a:gd name="connsiteY116" fmla="*/ 873426 h 5282258"/>
              <a:gd name="connsiteX117" fmla="*/ 6152446 w 12192000"/>
              <a:gd name="connsiteY117" fmla="*/ 820143 h 5282258"/>
              <a:gd name="connsiteX118" fmla="*/ 6114816 w 12192000"/>
              <a:gd name="connsiteY118" fmla="*/ 763010 h 5282258"/>
              <a:gd name="connsiteX119" fmla="*/ 6075271 w 12192000"/>
              <a:gd name="connsiteY119" fmla="*/ 758518 h 5282258"/>
              <a:gd name="connsiteX120" fmla="*/ 6003835 w 12192000"/>
              <a:gd name="connsiteY120" fmla="*/ 758518 h 5282258"/>
              <a:gd name="connsiteX121" fmla="*/ 5834817 w 12192000"/>
              <a:gd name="connsiteY121" fmla="*/ 758518 h 5282258"/>
              <a:gd name="connsiteX122" fmla="*/ 5834817 w 12192000"/>
              <a:gd name="connsiteY122" fmla="*/ 954954 h 5282258"/>
              <a:gd name="connsiteX123" fmla="*/ 5967481 w 12192000"/>
              <a:gd name="connsiteY123" fmla="*/ 954954 h 5282258"/>
              <a:gd name="connsiteX124" fmla="*/ 5967481 w 12192000"/>
              <a:gd name="connsiteY124" fmla="*/ 913869 h 5282258"/>
              <a:gd name="connsiteX125" fmla="*/ 5885202 w 12192000"/>
              <a:gd name="connsiteY125" fmla="*/ 913869 h 5282258"/>
              <a:gd name="connsiteX126" fmla="*/ 5885202 w 12192000"/>
              <a:gd name="connsiteY126" fmla="*/ 876636 h 5282258"/>
              <a:gd name="connsiteX127" fmla="*/ 5947709 w 12192000"/>
              <a:gd name="connsiteY127" fmla="*/ 876636 h 5282258"/>
              <a:gd name="connsiteX128" fmla="*/ 5947709 w 12192000"/>
              <a:gd name="connsiteY128" fmla="*/ 835551 h 5282258"/>
              <a:gd name="connsiteX129" fmla="*/ 5885202 w 12192000"/>
              <a:gd name="connsiteY129" fmla="*/ 835551 h 5282258"/>
              <a:gd name="connsiteX130" fmla="*/ 5885202 w 12192000"/>
              <a:gd name="connsiteY130" fmla="*/ 799602 h 5282258"/>
              <a:gd name="connsiteX131" fmla="*/ 5963654 w 12192000"/>
              <a:gd name="connsiteY131" fmla="*/ 799602 h 5282258"/>
              <a:gd name="connsiteX132" fmla="*/ 5963654 w 12192000"/>
              <a:gd name="connsiteY132" fmla="*/ 758518 h 5282258"/>
              <a:gd name="connsiteX133" fmla="*/ 5635179 w 12192000"/>
              <a:gd name="connsiteY133" fmla="*/ 758518 h 5282258"/>
              <a:gd name="connsiteX134" fmla="*/ 5635179 w 12192000"/>
              <a:gd name="connsiteY134" fmla="*/ 799602 h 5282258"/>
              <a:gd name="connsiteX135" fmla="*/ 5697048 w 12192000"/>
              <a:gd name="connsiteY135" fmla="*/ 799602 h 5282258"/>
              <a:gd name="connsiteX136" fmla="*/ 5697048 w 12192000"/>
              <a:gd name="connsiteY136" fmla="*/ 954954 h 5282258"/>
              <a:gd name="connsiteX137" fmla="*/ 5747435 w 12192000"/>
              <a:gd name="connsiteY137" fmla="*/ 954954 h 5282258"/>
              <a:gd name="connsiteX138" fmla="*/ 5747435 w 12192000"/>
              <a:gd name="connsiteY138" fmla="*/ 799602 h 5282258"/>
              <a:gd name="connsiteX139" fmla="*/ 5809942 w 12192000"/>
              <a:gd name="connsiteY139" fmla="*/ 799602 h 5282258"/>
              <a:gd name="connsiteX140" fmla="*/ 5809942 w 12192000"/>
              <a:gd name="connsiteY140" fmla="*/ 758518 h 5282258"/>
              <a:gd name="connsiteX141" fmla="*/ 6096959 w 12192000"/>
              <a:gd name="connsiteY141" fmla="*/ 339969 h 5282258"/>
              <a:gd name="connsiteX142" fmla="*/ 6096959 w 12192000"/>
              <a:gd name="connsiteY142" fmla="*/ 397744 h 5282258"/>
              <a:gd name="connsiteX143" fmla="*/ 6668437 w 12192000"/>
              <a:gd name="connsiteY143" fmla="*/ 971002 h 5282258"/>
              <a:gd name="connsiteX144" fmla="*/ 6668437 w 12192000"/>
              <a:gd name="connsiteY144" fmla="*/ 978706 h 5282258"/>
              <a:gd name="connsiteX145" fmla="*/ 6819601 w 12192000"/>
              <a:gd name="connsiteY145" fmla="*/ 978706 h 5282258"/>
              <a:gd name="connsiteX146" fmla="*/ 6819601 w 12192000"/>
              <a:gd name="connsiteY146" fmla="*/ 927349 h 5282258"/>
              <a:gd name="connsiteX147" fmla="*/ 6723290 w 12192000"/>
              <a:gd name="connsiteY147" fmla="*/ 927349 h 5282258"/>
              <a:gd name="connsiteX148" fmla="*/ 6096959 w 12192000"/>
              <a:gd name="connsiteY148" fmla="*/ 339969 h 5282258"/>
              <a:gd name="connsiteX149" fmla="*/ 0 w 12192000"/>
              <a:gd name="connsiteY149" fmla="*/ 0 h 5282258"/>
              <a:gd name="connsiteX150" fmla="*/ 12192000 w 12192000"/>
              <a:gd name="connsiteY150" fmla="*/ 0 h 5282258"/>
              <a:gd name="connsiteX151" fmla="*/ 12192000 w 12192000"/>
              <a:gd name="connsiteY151" fmla="*/ 3615763 h 5282258"/>
              <a:gd name="connsiteX152" fmla="*/ 12131734 w 12192000"/>
              <a:gd name="connsiteY152" fmla="*/ 3613164 h 5282258"/>
              <a:gd name="connsiteX153" fmla="*/ 11646901 w 12192000"/>
              <a:gd name="connsiteY153" fmla="*/ 3604990 h 5282258"/>
              <a:gd name="connsiteX154" fmla="*/ 11367157 w 12192000"/>
              <a:gd name="connsiteY154" fmla="*/ 3592945 h 5282258"/>
              <a:gd name="connsiteX155" fmla="*/ 11085697 w 12192000"/>
              <a:gd name="connsiteY155" fmla="*/ 3649731 h 5282258"/>
              <a:gd name="connsiteX156" fmla="*/ 10860443 w 12192000"/>
              <a:gd name="connsiteY156" fmla="*/ 3490560 h 5282258"/>
              <a:gd name="connsiteX157" fmla="*/ 10728294 w 12192000"/>
              <a:gd name="connsiteY157" fmla="*/ 3456144 h 5282258"/>
              <a:gd name="connsiteX158" fmla="*/ 10354158 w 12192000"/>
              <a:gd name="connsiteY158" fmla="*/ 3512929 h 5282258"/>
              <a:gd name="connsiteX159" fmla="*/ 10139201 w 12192000"/>
              <a:gd name="connsiteY159" fmla="*/ 3526265 h 5282258"/>
              <a:gd name="connsiteX160" fmla="*/ 9960285 w 12192000"/>
              <a:gd name="connsiteY160" fmla="*/ 3570575 h 5282258"/>
              <a:gd name="connsiteX161" fmla="*/ 9357462 w 12192000"/>
              <a:gd name="connsiteY161" fmla="*/ 3385592 h 5282258"/>
              <a:gd name="connsiteX162" fmla="*/ 8713451 w 12192000"/>
              <a:gd name="connsiteY162" fmla="*/ 3237606 h 5282258"/>
              <a:gd name="connsiteX163" fmla="*/ 8248784 w 12192000"/>
              <a:gd name="connsiteY163" fmla="*/ 3385162 h 5282258"/>
              <a:gd name="connsiteX164" fmla="*/ 7949732 w 12192000"/>
              <a:gd name="connsiteY164" fmla="*/ 3337411 h 5282258"/>
              <a:gd name="connsiteX165" fmla="*/ 7812864 w 12192000"/>
              <a:gd name="connsiteY165" fmla="*/ 3347305 h 5282258"/>
              <a:gd name="connsiteX166" fmla="*/ 7685863 w 12192000"/>
              <a:gd name="connsiteY166" fmla="*/ 3345584 h 5282258"/>
              <a:gd name="connsiteX167" fmla="*/ 7474768 w 12192000"/>
              <a:gd name="connsiteY167" fmla="*/ 3267289 h 5282258"/>
              <a:gd name="connsiteX168" fmla="*/ 7352488 w 12192000"/>
              <a:gd name="connsiteY168" fmla="*/ 3242338 h 5282258"/>
              <a:gd name="connsiteX169" fmla="*/ 7267106 w 12192000"/>
              <a:gd name="connsiteY169" fmla="*/ 3180390 h 5282258"/>
              <a:gd name="connsiteX170" fmla="*/ 7171855 w 12192000"/>
              <a:gd name="connsiteY170" fmla="*/ 3176518 h 5282258"/>
              <a:gd name="connsiteX171" fmla="*/ 7046142 w 12192000"/>
              <a:gd name="connsiteY171" fmla="*/ 3156729 h 5282258"/>
              <a:gd name="connsiteX172" fmla="*/ 7044426 w 12192000"/>
              <a:gd name="connsiteY172" fmla="*/ 3156729 h 5282258"/>
              <a:gd name="connsiteX173" fmla="*/ 6589198 w 12192000"/>
              <a:gd name="connsiteY173" fmla="*/ 3375267 h 5282258"/>
              <a:gd name="connsiteX174" fmla="*/ 6393549 w 12192000"/>
              <a:gd name="connsiteY174" fmla="*/ 3379139 h 5282258"/>
              <a:gd name="connsiteX175" fmla="*/ 6181596 w 12192000"/>
              <a:gd name="connsiteY175" fmla="*/ 3413555 h 5282258"/>
              <a:gd name="connsiteX176" fmla="*/ 5935747 w 12192000"/>
              <a:gd name="connsiteY176" fmla="*/ 3433344 h 5282258"/>
              <a:gd name="connsiteX177" fmla="*/ 5749538 w 12192000"/>
              <a:gd name="connsiteY177" fmla="*/ 3550786 h 5282258"/>
              <a:gd name="connsiteX178" fmla="*/ 5678743 w 12192000"/>
              <a:gd name="connsiteY178" fmla="*/ 3632093 h 5282258"/>
              <a:gd name="connsiteX179" fmla="*/ 5646135 w 12192000"/>
              <a:gd name="connsiteY179" fmla="*/ 3670379 h 5282258"/>
              <a:gd name="connsiteX180" fmla="*/ 5517418 w 12192000"/>
              <a:gd name="connsiteY180" fmla="*/ 3769754 h 5282258"/>
              <a:gd name="connsiteX181" fmla="*/ 5029582 w 12192000"/>
              <a:gd name="connsiteY181" fmla="*/ 3793845 h 5282258"/>
              <a:gd name="connsiteX182" fmla="*/ 4787166 w 12192000"/>
              <a:gd name="connsiteY182" fmla="*/ 3846328 h 5282258"/>
              <a:gd name="connsiteX183" fmla="*/ 4716372 w 12192000"/>
              <a:gd name="connsiteY183" fmla="*/ 3841166 h 5282258"/>
              <a:gd name="connsiteX184" fmla="*/ 4270584 w 12192000"/>
              <a:gd name="connsiteY184" fmla="*/ 3926774 h 5282258"/>
              <a:gd name="connsiteX185" fmla="*/ 4123418 w 12192000"/>
              <a:gd name="connsiteY185" fmla="*/ 3931507 h 5282258"/>
              <a:gd name="connsiteX186" fmla="*/ 3917042 w 12192000"/>
              <a:gd name="connsiteY186" fmla="*/ 3952586 h 5282258"/>
              <a:gd name="connsiteX187" fmla="*/ 3502146 w 12192000"/>
              <a:gd name="connsiteY187" fmla="*/ 4144882 h 5282258"/>
              <a:gd name="connsiteX188" fmla="*/ 3386301 w 12192000"/>
              <a:gd name="connsiteY188" fmla="*/ 4181019 h 5282258"/>
              <a:gd name="connsiteX189" fmla="*/ 3265736 w 12192000"/>
              <a:gd name="connsiteY189" fmla="*/ 4212423 h 5282258"/>
              <a:gd name="connsiteX190" fmla="*/ 2971834 w 12192000"/>
              <a:gd name="connsiteY190" fmla="*/ 4383210 h 5282258"/>
              <a:gd name="connsiteX191" fmla="*/ 2976553 w 12192000"/>
              <a:gd name="connsiteY191" fmla="*/ 4692088 h 5282258"/>
              <a:gd name="connsiteX192" fmla="*/ 2913911 w 12192000"/>
              <a:gd name="connsiteY192" fmla="*/ 4738978 h 5282258"/>
              <a:gd name="connsiteX193" fmla="*/ 2861566 w 12192000"/>
              <a:gd name="connsiteY193" fmla="*/ 4800927 h 5282258"/>
              <a:gd name="connsiteX194" fmla="*/ 2675785 w 12192000"/>
              <a:gd name="connsiteY194" fmla="*/ 4842655 h 5282258"/>
              <a:gd name="connsiteX195" fmla="*/ 2418352 w 12192000"/>
              <a:gd name="connsiteY195" fmla="*/ 5036242 h 5282258"/>
              <a:gd name="connsiteX196" fmla="*/ 2072105 w 12192000"/>
              <a:gd name="connsiteY196" fmla="*/ 5140778 h 5282258"/>
              <a:gd name="connsiteX197" fmla="*/ 1934807 w 12192000"/>
              <a:gd name="connsiteY197" fmla="*/ 5231119 h 5282258"/>
              <a:gd name="connsiteX198" fmla="*/ 1462417 w 12192000"/>
              <a:gd name="connsiteY198" fmla="*/ 5235421 h 5282258"/>
              <a:gd name="connsiteX199" fmla="*/ 891344 w 12192000"/>
              <a:gd name="connsiteY199" fmla="*/ 5192402 h 5282258"/>
              <a:gd name="connsiteX200" fmla="*/ 492752 w 12192000"/>
              <a:gd name="connsiteY200" fmla="*/ 5268546 h 5282258"/>
              <a:gd name="connsiteX201" fmla="*/ 420671 w 12192000"/>
              <a:gd name="connsiteY201" fmla="*/ 5276719 h 5282258"/>
              <a:gd name="connsiteX202" fmla="*/ 59259 w 12192000"/>
              <a:gd name="connsiteY202" fmla="*/ 5235946 h 5282258"/>
              <a:gd name="connsiteX203" fmla="*/ 0 w 12192000"/>
              <a:gd name="connsiteY203" fmla="*/ 5229081 h 528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2192000" h="5282258">
                <a:moveTo>
                  <a:pt x="6097594" y="1032629"/>
                </a:moveTo>
                <a:cubicBezTo>
                  <a:pt x="6127890" y="1032629"/>
                  <a:pt x="6152446" y="1057344"/>
                  <a:pt x="6152446" y="1087836"/>
                </a:cubicBezTo>
                <a:cubicBezTo>
                  <a:pt x="6152446" y="1118328"/>
                  <a:pt x="6127890" y="1143044"/>
                  <a:pt x="6097594" y="1143044"/>
                </a:cubicBezTo>
                <a:cubicBezTo>
                  <a:pt x="6067297" y="1143044"/>
                  <a:pt x="6042742" y="1118328"/>
                  <a:pt x="6042742" y="1087836"/>
                </a:cubicBezTo>
                <a:cubicBezTo>
                  <a:pt x="6042742" y="1057344"/>
                  <a:pt x="6067297" y="1032629"/>
                  <a:pt x="6097594" y="1032629"/>
                </a:cubicBezTo>
                <a:close/>
                <a:moveTo>
                  <a:pt x="6277459" y="1010800"/>
                </a:moveTo>
                <a:lnTo>
                  <a:pt x="6322105" y="1010800"/>
                </a:lnTo>
                <a:cubicBezTo>
                  <a:pt x="6346979" y="1010800"/>
                  <a:pt x="6363563" y="1025567"/>
                  <a:pt x="6363563" y="1051243"/>
                </a:cubicBezTo>
                <a:cubicBezTo>
                  <a:pt x="6363563" y="1076924"/>
                  <a:pt x="6346979" y="1092329"/>
                  <a:pt x="6322105" y="1092329"/>
                </a:cubicBezTo>
                <a:lnTo>
                  <a:pt x="6277459" y="1092329"/>
                </a:lnTo>
                <a:close/>
                <a:moveTo>
                  <a:pt x="6443928" y="994111"/>
                </a:moveTo>
                <a:lnTo>
                  <a:pt x="6443928" y="1182844"/>
                </a:lnTo>
                <a:lnTo>
                  <a:pt x="6554269" y="1182844"/>
                </a:lnTo>
                <a:lnTo>
                  <a:pt x="6554269" y="1166154"/>
                </a:lnTo>
                <a:lnTo>
                  <a:pt x="6461785" y="1166154"/>
                </a:lnTo>
                <a:lnTo>
                  <a:pt x="6461785" y="1096181"/>
                </a:lnTo>
                <a:lnTo>
                  <a:pt x="6533222" y="1096181"/>
                </a:lnTo>
                <a:lnTo>
                  <a:pt x="6533222" y="1079491"/>
                </a:lnTo>
                <a:lnTo>
                  <a:pt x="6461785" y="1079491"/>
                </a:lnTo>
                <a:lnTo>
                  <a:pt x="6461785" y="1010800"/>
                </a:lnTo>
                <a:lnTo>
                  <a:pt x="6549168" y="1010800"/>
                </a:lnTo>
                <a:lnTo>
                  <a:pt x="6549168" y="994111"/>
                </a:lnTo>
                <a:close/>
                <a:moveTo>
                  <a:pt x="6259599" y="994111"/>
                </a:moveTo>
                <a:lnTo>
                  <a:pt x="6259599" y="1183486"/>
                </a:lnTo>
                <a:lnTo>
                  <a:pt x="6278096" y="1183486"/>
                </a:lnTo>
                <a:lnTo>
                  <a:pt x="6278096" y="1109019"/>
                </a:lnTo>
                <a:lnTo>
                  <a:pt x="6324656" y="1109019"/>
                </a:lnTo>
                <a:cubicBezTo>
                  <a:pt x="6358459" y="1109019"/>
                  <a:pt x="6382698" y="1086551"/>
                  <a:pt x="6382698" y="1051243"/>
                </a:cubicBezTo>
                <a:cubicBezTo>
                  <a:pt x="6382698" y="1015939"/>
                  <a:pt x="6358459" y="994111"/>
                  <a:pt x="6324656" y="994111"/>
                </a:cubicBezTo>
                <a:close/>
                <a:moveTo>
                  <a:pt x="5892218" y="990901"/>
                </a:moveTo>
                <a:cubicBezTo>
                  <a:pt x="5838644" y="990901"/>
                  <a:pt x="5797185" y="1032629"/>
                  <a:pt x="5797185" y="1087836"/>
                </a:cubicBezTo>
                <a:cubicBezTo>
                  <a:pt x="5797185" y="1143044"/>
                  <a:pt x="5836728" y="1186696"/>
                  <a:pt x="5892218" y="1186696"/>
                </a:cubicBezTo>
                <a:cubicBezTo>
                  <a:pt x="5919225" y="1187083"/>
                  <a:pt x="5945228" y="1176424"/>
                  <a:pt x="5964293" y="1157165"/>
                </a:cubicBezTo>
                <a:lnTo>
                  <a:pt x="5953449" y="1143684"/>
                </a:lnTo>
                <a:cubicBezTo>
                  <a:pt x="5936916" y="1159516"/>
                  <a:pt x="5915037" y="1168464"/>
                  <a:pt x="5892218" y="1168722"/>
                </a:cubicBezTo>
                <a:cubicBezTo>
                  <a:pt x="5847571" y="1168722"/>
                  <a:pt x="5816318" y="1130846"/>
                  <a:pt x="5816318" y="1086551"/>
                </a:cubicBezTo>
                <a:cubicBezTo>
                  <a:pt x="5816318" y="1042259"/>
                  <a:pt x="5848209" y="1007593"/>
                  <a:pt x="5892218" y="1007593"/>
                </a:cubicBezTo>
                <a:cubicBezTo>
                  <a:pt x="5913264" y="1007464"/>
                  <a:pt x="5933646" y="1014989"/>
                  <a:pt x="5949622" y="1028776"/>
                </a:cubicBezTo>
                <a:lnTo>
                  <a:pt x="5959827" y="1015296"/>
                </a:lnTo>
                <a:cubicBezTo>
                  <a:pt x="5959827" y="1015296"/>
                  <a:pt x="5936865" y="990901"/>
                  <a:pt x="5892218" y="990901"/>
                </a:cubicBezTo>
                <a:close/>
                <a:moveTo>
                  <a:pt x="5702151" y="990901"/>
                </a:moveTo>
                <a:cubicBezTo>
                  <a:pt x="5667071" y="990901"/>
                  <a:pt x="5643472" y="1014654"/>
                  <a:pt x="5643472" y="1041617"/>
                </a:cubicBezTo>
                <a:cubicBezTo>
                  <a:pt x="5643472" y="1100674"/>
                  <a:pt x="5737231" y="1088477"/>
                  <a:pt x="5737231" y="1135981"/>
                </a:cubicBezTo>
                <a:cubicBezTo>
                  <a:pt x="5737231" y="1156524"/>
                  <a:pt x="5720009" y="1168722"/>
                  <a:pt x="5699599" y="1168722"/>
                </a:cubicBezTo>
                <a:cubicBezTo>
                  <a:pt x="5681272" y="1168207"/>
                  <a:pt x="5663779" y="1160889"/>
                  <a:pt x="5650487" y="1148178"/>
                </a:cubicBezTo>
                <a:lnTo>
                  <a:pt x="5640283" y="1162301"/>
                </a:lnTo>
                <a:cubicBezTo>
                  <a:pt x="5655953" y="1178182"/>
                  <a:pt x="5677360" y="1186991"/>
                  <a:pt x="5699599" y="1186696"/>
                </a:cubicBezTo>
                <a:cubicBezTo>
                  <a:pt x="5734679" y="1186696"/>
                  <a:pt x="5756364" y="1163586"/>
                  <a:pt x="5756364" y="1135340"/>
                </a:cubicBezTo>
                <a:cubicBezTo>
                  <a:pt x="5756364" y="1073072"/>
                  <a:pt x="5662606" y="1085909"/>
                  <a:pt x="5662606" y="1040973"/>
                </a:cubicBezTo>
                <a:cubicBezTo>
                  <a:pt x="5662606" y="1024283"/>
                  <a:pt x="5677915" y="1008234"/>
                  <a:pt x="5702151" y="1008234"/>
                </a:cubicBezTo>
                <a:cubicBezTo>
                  <a:pt x="5717421" y="1008486"/>
                  <a:pt x="5732108" y="1014173"/>
                  <a:pt x="5743609" y="1024283"/>
                </a:cubicBezTo>
                <a:lnTo>
                  <a:pt x="5752537" y="1008876"/>
                </a:lnTo>
                <a:cubicBezTo>
                  <a:pt x="5738535" y="996808"/>
                  <a:pt x="5720581" y="990400"/>
                  <a:pt x="5702151" y="990901"/>
                </a:cubicBezTo>
                <a:close/>
                <a:moveTo>
                  <a:pt x="6097594" y="987051"/>
                </a:moveTo>
                <a:cubicBezTo>
                  <a:pt x="6042290" y="987051"/>
                  <a:pt x="5997457" y="1032173"/>
                  <a:pt x="5997457" y="1087836"/>
                </a:cubicBezTo>
                <a:cubicBezTo>
                  <a:pt x="5997457" y="1143499"/>
                  <a:pt x="6042290" y="1188621"/>
                  <a:pt x="6097594" y="1188621"/>
                </a:cubicBezTo>
                <a:cubicBezTo>
                  <a:pt x="6152900" y="1188621"/>
                  <a:pt x="6197730" y="1143499"/>
                  <a:pt x="6197730" y="1087836"/>
                </a:cubicBezTo>
                <a:cubicBezTo>
                  <a:pt x="6197871" y="1032316"/>
                  <a:pt x="6153269" y="987192"/>
                  <a:pt x="6098106" y="987051"/>
                </a:cubicBezTo>
                <a:cubicBezTo>
                  <a:pt x="6097933" y="987051"/>
                  <a:pt x="6097768" y="987051"/>
                  <a:pt x="6097594" y="987051"/>
                </a:cubicBezTo>
                <a:close/>
                <a:moveTo>
                  <a:pt x="5372401" y="927349"/>
                </a:moveTo>
                <a:lnTo>
                  <a:pt x="5372401" y="978706"/>
                </a:lnTo>
                <a:lnTo>
                  <a:pt x="5466160" y="978706"/>
                </a:lnTo>
                <a:cubicBezTo>
                  <a:pt x="5468857" y="1326672"/>
                  <a:pt x="5749947" y="1607285"/>
                  <a:pt x="6095681" y="1607169"/>
                </a:cubicBezTo>
                <a:lnTo>
                  <a:pt x="6096959" y="1607169"/>
                </a:lnTo>
                <a:lnTo>
                  <a:pt x="6096959" y="1549394"/>
                </a:lnTo>
                <a:lnTo>
                  <a:pt x="6095681" y="1549394"/>
                </a:lnTo>
                <a:cubicBezTo>
                  <a:pt x="5780340" y="1549678"/>
                  <a:pt x="5524337" y="1292881"/>
                  <a:pt x="5523561" y="975496"/>
                </a:cubicBezTo>
                <a:lnTo>
                  <a:pt x="5523561" y="927349"/>
                </a:lnTo>
                <a:close/>
                <a:moveTo>
                  <a:pt x="6459872" y="803453"/>
                </a:moveTo>
                <a:cubicBezTo>
                  <a:pt x="6460510" y="803453"/>
                  <a:pt x="6465613" y="824637"/>
                  <a:pt x="6468802" y="837477"/>
                </a:cubicBezTo>
                <a:lnTo>
                  <a:pt x="6480284" y="875351"/>
                </a:lnTo>
                <a:lnTo>
                  <a:pt x="6440101" y="875351"/>
                </a:lnTo>
                <a:lnTo>
                  <a:pt x="6451582" y="837477"/>
                </a:lnTo>
                <a:cubicBezTo>
                  <a:pt x="6455409" y="824637"/>
                  <a:pt x="6459872" y="803453"/>
                  <a:pt x="6459872" y="803453"/>
                </a:cubicBezTo>
                <a:close/>
                <a:moveTo>
                  <a:pt x="6243017" y="799602"/>
                </a:moveTo>
                <a:lnTo>
                  <a:pt x="6260238" y="799602"/>
                </a:lnTo>
                <a:cubicBezTo>
                  <a:pt x="6285750" y="799602"/>
                  <a:pt x="6291491" y="808588"/>
                  <a:pt x="6291491" y="823353"/>
                </a:cubicBezTo>
                <a:cubicBezTo>
                  <a:pt x="6291491" y="839403"/>
                  <a:pt x="6281285" y="847748"/>
                  <a:pt x="6265340" y="847748"/>
                </a:cubicBezTo>
                <a:lnTo>
                  <a:pt x="6265340" y="847106"/>
                </a:lnTo>
                <a:lnTo>
                  <a:pt x="6243017" y="847106"/>
                </a:lnTo>
                <a:close/>
                <a:moveTo>
                  <a:pt x="6052947" y="799602"/>
                </a:moveTo>
                <a:lnTo>
                  <a:pt x="6070168" y="799602"/>
                </a:lnTo>
                <a:cubicBezTo>
                  <a:pt x="6095681" y="799602"/>
                  <a:pt x="6101421" y="808588"/>
                  <a:pt x="6101421" y="823353"/>
                </a:cubicBezTo>
                <a:cubicBezTo>
                  <a:pt x="6101421" y="839403"/>
                  <a:pt x="6091217" y="847748"/>
                  <a:pt x="6075271" y="847748"/>
                </a:cubicBezTo>
                <a:lnTo>
                  <a:pt x="6075271" y="847106"/>
                </a:lnTo>
                <a:lnTo>
                  <a:pt x="6052947" y="847106"/>
                </a:lnTo>
                <a:close/>
                <a:moveTo>
                  <a:pt x="6434360" y="758518"/>
                </a:moveTo>
                <a:lnTo>
                  <a:pt x="6364838" y="954954"/>
                </a:lnTo>
                <a:lnTo>
                  <a:pt x="6416501" y="954954"/>
                </a:lnTo>
                <a:lnTo>
                  <a:pt x="6428620" y="913869"/>
                </a:lnTo>
                <a:lnTo>
                  <a:pt x="6492402" y="913869"/>
                </a:lnTo>
                <a:lnTo>
                  <a:pt x="6505157" y="954954"/>
                </a:lnTo>
                <a:lnTo>
                  <a:pt x="6556820" y="954954"/>
                </a:lnTo>
                <a:lnTo>
                  <a:pt x="6487301" y="758518"/>
                </a:lnTo>
                <a:close/>
                <a:moveTo>
                  <a:pt x="6193267" y="758518"/>
                </a:moveTo>
                <a:lnTo>
                  <a:pt x="6193267" y="954310"/>
                </a:lnTo>
                <a:lnTo>
                  <a:pt x="6242379" y="954310"/>
                </a:lnTo>
                <a:lnTo>
                  <a:pt x="6242379" y="888191"/>
                </a:lnTo>
                <a:lnTo>
                  <a:pt x="6265977" y="888191"/>
                </a:lnTo>
                <a:lnTo>
                  <a:pt x="6302333" y="954310"/>
                </a:lnTo>
                <a:lnTo>
                  <a:pt x="6358459" y="954310"/>
                </a:lnTo>
                <a:lnTo>
                  <a:pt x="6318916" y="885624"/>
                </a:lnTo>
                <a:lnTo>
                  <a:pt x="6311262" y="874069"/>
                </a:lnTo>
                <a:lnTo>
                  <a:pt x="6311262" y="873426"/>
                </a:lnTo>
                <a:cubicBezTo>
                  <a:pt x="6331673" y="863796"/>
                  <a:pt x="6341878" y="841329"/>
                  <a:pt x="6341878" y="820143"/>
                </a:cubicBezTo>
                <a:cubicBezTo>
                  <a:pt x="6341878" y="791898"/>
                  <a:pt x="6327207" y="771356"/>
                  <a:pt x="6304246" y="763010"/>
                </a:cubicBezTo>
                <a:cubicBezTo>
                  <a:pt x="6295954" y="759801"/>
                  <a:pt x="6285750" y="758518"/>
                  <a:pt x="6264701" y="758518"/>
                </a:cubicBezTo>
                <a:close/>
                <a:moveTo>
                  <a:pt x="6002559" y="758518"/>
                </a:moveTo>
                <a:lnTo>
                  <a:pt x="6002559" y="954310"/>
                </a:lnTo>
                <a:lnTo>
                  <a:pt x="6052947" y="954310"/>
                </a:lnTo>
                <a:lnTo>
                  <a:pt x="6052947" y="888191"/>
                </a:lnTo>
                <a:lnTo>
                  <a:pt x="6076548" y="888191"/>
                </a:lnTo>
                <a:lnTo>
                  <a:pt x="6112903" y="954310"/>
                </a:lnTo>
                <a:lnTo>
                  <a:pt x="6169029" y="954310"/>
                </a:lnTo>
                <a:lnTo>
                  <a:pt x="6129484" y="885624"/>
                </a:lnTo>
                <a:lnTo>
                  <a:pt x="6121832" y="874069"/>
                </a:lnTo>
                <a:lnTo>
                  <a:pt x="6121832" y="873426"/>
                </a:lnTo>
                <a:cubicBezTo>
                  <a:pt x="6142241" y="863796"/>
                  <a:pt x="6152446" y="841329"/>
                  <a:pt x="6152446" y="820143"/>
                </a:cubicBezTo>
                <a:cubicBezTo>
                  <a:pt x="6152446" y="791898"/>
                  <a:pt x="6137777" y="771356"/>
                  <a:pt x="6114816" y="763010"/>
                </a:cubicBezTo>
                <a:cubicBezTo>
                  <a:pt x="6106524" y="759801"/>
                  <a:pt x="6096320" y="758518"/>
                  <a:pt x="6075271" y="758518"/>
                </a:cubicBezTo>
                <a:lnTo>
                  <a:pt x="6003835" y="758518"/>
                </a:lnTo>
                <a:close/>
                <a:moveTo>
                  <a:pt x="5834817" y="758518"/>
                </a:moveTo>
                <a:lnTo>
                  <a:pt x="5834817" y="954954"/>
                </a:lnTo>
                <a:lnTo>
                  <a:pt x="5967481" y="954954"/>
                </a:lnTo>
                <a:lnTo>
                  <a:pt x="5967481" y="913869"/>
                </a:lnTo>
                <a:lnTo>
                  <a:pt x="5885202" y="913869"/>
                </a:lnTo>
                <a:lnTo>
                  <a:pt x="5885202" y="876636"/>
                </a:lnTo>
                <a:lnTo>
                  <a:pt x="5947709" y="876636"/>
                </a:lnTo>
                <a:lnTo>
                  <a:pt x="5947709" y="835551"/>
                </a:lnTo>
                <a:lnTo>
                  <a:pt x="5885202" y="835551"/>
                </a:lnTo>
                <a:lnTo>
                  <a:pt x="5885202" y="799602"/>
                </a:lnTo>
                <a:lnTo>
                  <a:pt x="5963654" y="799602"/>
                </a:lnTo>
                <a:lnTo>
                  <a:pt x="5963654" y="758518"/>
                </a:lnTo>
                <a:close/>
                <a:moveTo>
                  <a:pt x="5635179" y="758518"/>
                </a:moveTo>
                <a:lnTo>
                  <a:pt x="5635179" y="799602"/>
                </a:lnTo>
                <a:lnTo>
                  <a:pt x="5697048" y="799602"/>
                </a:lnTo>
                <a:lnTo>
                  <a:pt x="5697048" y="954954"/>
                </a:lnTo>
                <a:lnTo>
                  <a:pt x="5747435" y="954954"/>
                </a:lnTo>
                <a:lnTo>
                  <a:pt x="5747435" y="799602"/>
                </a:lnTo>
                <a:lnTo>
                  <a:pt x="5809942" y="799602"/>
                </a:lnTo>
                <a:lnTo>
                  <a:pt x="5809942" y="758518"/>
                </a:lnTo>
                <a:close/>
                <a:moveTo>
                  <a:pt x="6096959" y="339969"/>
                </a:moveTo>
                <a:lnTo>
                  <a:pt x="6096959" y="397744"/>
                </a:lnTo>
                <a:cubicBezTo>
                  <a:pt x="6411482" y="398585"/>
                  <a:pt x="6666549" y="654439"/>
                  <a:pt x="6668437" y="971002"/>
                </a:cubicBezTo>
                <a:lnTo>
                  <a:pt x="6668437" y="978706"/>
                </a:lnTo>
                <a:lnTo>
                  <a:pt x="6819601" y="978706"/>
                </a:lnTo>
                <a:lnTo>
                  <a:pt x="6819601" y="927349"/>
                </a:lnTo>
                <a:lnTo>
                  <a:pt x="6723290" y="927349"/>
                </a:lnTo>
                <a:cubicBezTo>
                  <a:pt x="6699391" y="596766"/>
                  <a:pt x="6426278" y="340643"/>
                  <a:pt x="6096959" y="33996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5763"/>
                </a:lnTo>
                <a:lnTo>
                  <a:pt x="12131734" y="3613164"/>
                </a:lnTo>
                <a:cubicBezTo>
                  <a:pt x="11941233" y="3613164"/>
                  <a:pt x="11845983" y="3705656"/>
                  <a:pt x="11646901" y="3604990"/>
                </a:cubicBezTo>
                <a:cubicBezTo>
                  <a:pt x="11573104" y="3567994"/>
                  <a:pt x="11439239" y="3521533"/>
                  <a:pt x="11367157" y="3592945"/>
                </a:cubicBezTo>
                <a:cubicBezTo>
                  <a:pt x="11293360" y="3666078"/>
                  <a:pt x="11184809" y="3699633"/>
                  <a:pt x="11085697" y="3649731"/>
                </a:cubicBezTo>
                <a:cubicBezTo>
                  <a:pt x="11002460" y="3608002"/>
                  <a:pt x="10971568" y="3556809"/>
                  <a:pt x="10860443" y="3490560"/>
                </a:cubicBezTo>
                <a:cubicBezTo>
                  <a:pt x="10813247" y="3462166"/>
                  <a:pt x="10780210" y="3456144"/>
                  <a:pt x="10728294" y="3456144"/>
                </a:cubicBezTo>
                <a:cubicBezTo>
                  <a:pt x="10685818" y="3456144"/>
                  <a:pt x="10470432" y="3583051"/>
                  <a:pt x="10354158" y="3512929"/>
                </a:cubicBezTo>
                <a:cubicBezTo>
                  <a:pt x="10284222" y="3471200"/>
                  <a:pt x="10215573" y="3493141"/>
                  <a:pt x="10139201" y="3526265"/>
                </a:cubicBezTo>
                <a:cubicBezTo>
                  <a:pt x="10055106" y="3562401"/>
                  <a:pt x="10073127" y="3570575"/>
                  <a:pt x="9960285" y="3570575"/>
                </a:cubicBezTo>
                <a:cubicBezTo>
                  <a:pt x="9755626" y="3570575"/>
                  <a:pt x="9544102" y="3447540"/>
                  <a:pt x="9357462" y="3385592"/>
                </a:cubicBezTo>
                <a:cubicBezTo>
                  <a:pt x="9205577" y="3334829"/>
                  <a:pt x="8880353" y="3237606"/>
                  <a:pt x="8713451" y="3237606"/>
                </a:cubicBezTo>
                <a:cubicBezTo>
                  <a:pt x="8545261" y="3237606"/>
                  <a:pt x="8369777" y="3385162"/>
                  <a:pt x="8248784" y="3385162"/>
                </a:cubicBezTo>
                <a:cubicBezTo>
                  <a:pt x="8065577" y="3385162"/>
                  <a:pt x="8076733" y="3342573"/>
                  <a:pt x="7949732" y="3337411"/>
                </a:cubicBezTo>
                <a:lnTo>
                  <a:pt x="7812864" y="3347305"/>
                </a:lnTo>
                <a:cubicBezTo>
                  <a:pt x="7763952" y="3351177"/>
                  <a:pt x="7727911" y="3361931"/>
                  <a:pt x="7685863" y="3345584"/>
                </a:cubicBezTo>
                <a:cubicBezTo>
                  <a:pt x="7617215" y="3318912"/>
                  <a:pt x="7553714" y="3280195"/>
                  <a:pt x="7474768" y="3267289"/>
                </a:cubicBezTo>
                <a:cubicBezTo>
                  <a:pt x="7425427" y="3259546"/>
                  <a:pt x="7387670" y="3264708"/>
                  <a:pt x="7352488" y="3242338"/>
                </a:cubicBezTo>
                <a:cubicBezTo>
                  <a:pt x="7321167" y="3222118"/>
                  <a:pt x="7314302" y="3180390"/>
                  <a:pt x="7267106" y="3180390"/>
                </a:cubicBezTo>
                <a:cubicBezTo>
                  <a:pt x="7237501" y="3180390"/>
                  <a:pt x="7218193" y="3185982"/>
                  <a:pt x="7171855" y="3176518"/>
                </a:cubicBezTo>
                <a:cubicBezTo>
                  <a:pt x="7099774" y="3161462"/>
                  <a:pt x="7125946" y="3156729"/>
                  <a:pt x="7046142" y="3156729"/>
                </a:cubicBezTo>
                <a:lnTo>
                  <a:pt x="7044426" y="3156729"/>
                </a:lnTo>
                <a:cubicBezTo>
                  <a:pt x="6927723" y="3156729"/>
                  <a:pt x="6705043" y="3375267"/>
                  <a:pt x="6589198" y="3375267"/>
                </a:cubicBezTo>
                <a:cubicBezTo>
                  <a:pt x="6492661" y="3375267"/>
                  <a:pt x="6500384" y="3357630"/>
                  <a:pt x="6393549" y="3379139"/>
                </a:cubicBezTo>
                <a:cubicBezTo>
                  <a:pt x="6299586" y="3397638"/>
                  <a:pt x="6291434" y="3413555"/>
                  <a:pt x="6181596" y="3413555"/>
                </a:cubicBezTo>
                <a:cubicBezTo>
                  <a:pt x="6114234" y="3413555"/>
                  <a:pt x="6015122" y="3382150"/>
                  <a:pt x="5935747" y="3433344"/>
                </a:cubicBezTo>
                <a:cubicBezTo>
                  <a:pt x="5862808" y="3480235"/>
                  <a:pt x="5890267" y="3508197"/>
                  <a:pt x="5749538" y="3550786"/>
                </a:cubicBezTo>
                <a:cubicBezTo>
                  <a:pt x="5684321" y="3570575"/>
                  <a:pt x="5683034" y="3580040"/>
                  <a:pt x="5678743" y="3632093"/>
                </a:cubicBezTo>
                <a:cubicBezTo>
                  <a:pt x="5677027" y="3658334"/>
                  <a:pt x="5663726" y="3660055"/>
                  <a:pt x="5646135" y="3670379"/>
                </a:cubicBezTo>
                <a:cubicBezTo>
                  <a:pt x="5558608" y="3721573"/>
                  <a:pt x="5582206" y="3757709"/>
                  <a:pt x="5517418" y="3769754"/>
                </a:cubicBezTo>
                <a:cubicBezTo>
                  <a:pt x="5373256" y="3795566"/>
                  <a:pt x="5245826" y="3697051"/>
                  <a:pt x="5029582" y="3793845"/>
                </a:cubicBezTo>
                <a:cubicBezTo>
                  <a:pt x="4912880" y="3845899"/>
                  <a:pt x="4924464" y="3848049"/>
                  <a:pt x="4787166" y="3846328"/>
                </a:cubicBezTo>
                <a:cubicBezTo>
                  <a:pt x="4759707" y="3845899"/>
                  <a:pt x="4748551" y="3841166"/>
                  <a:pt x="4716372" y="3841166"/>
                </a:cubicBezTo>
                <a:cubicBezTo>
                  <a:pt x="4555047" y="3842027"/>
                  <a:pt x="4478675" y="3909997"/>
                  <a:pt x="4270584" y="3926774"/>
                </a:cubicBezTo>
                <a:lnTo>
                  <a:pt x="4123418" y="3931507"/>
                </a:lnTo>
                <a:cubicBezTo>
                  <a:pt x="4071073" y="3931507"/>
                  <a:pt x="3970245" y="3944843"/>
                  <a:pt x="3917042" y="3952586"/>
                </a:cubicBezTo>
                <a:cubicBezTo>
                  <a:pt x="3671622" y="3988722"/>
                  <a:pt x="3743704" y="4068738"/>
                  <a:pt x="3502146" y="4144882"/>
                </a:cubicBezTo>
                <a:cubicBezTo>
                  <a:pt x="3461386" y="4157789"/>
                  <a:pt x="3427919" y="4168973"/>
                  <a:pt x="3386301" y="4181019"/>
                </a:cubicBezTo>
                <a:cubicBezTo>
                  <a:pt x="3342966" y="4193064"/>
                  <a:pt x="3313791" y="4205970"/>
                  <a:pt x="3265736" y="4212423"/>
                </a:cubicBezTo>
                <a:cubicBezTo>
                  <a:pt x="3080814" y="4238234"/>
                  <a:pt x="2971834" y="4174136"/>
                  <a:pt x="2971834" y="4383210"/>
                </a:cubicBezTo>
                <a:cubicBezTo>
                  <a:pt x="2971834" y="4461504"/>
                  <a:pt x="2992428" y="4623256"/>
                  <a:pt x="2976553" y="4692088"/>
                </a:cubicBezTo>
                <a:cubicBezTo>
                  <a:pt x="2954242" y="4702842"/>
                  <a:pt x="2927212" y="4698111"/>
                  <a:pt x="2913911" y="4738978"/>
                </a:cubicBezTo>
                <a:cubicBezTo>
                  <a:pt x="2900610" y="4780707"/>
                  <a:pt x="2908762" y="4788451"/>
                  <a:pt x="2861566" y="4800927"/>
                </a:cubicBezTo>
                <a:cubicBezTo>
                  <a:pt x="2799782" y="4817274"/>
                  <a:pt x="2736711" y="4824587"/>
                  <a:pt x="2675785" y="4842655"/>
                </a:cubicBezTo>
                <a:cubicBezTo>
                  <a:pt x="2541491" y="4882233"/>
                  <a:pt x="2469410" y="5006989"/>
                  <a:pt x="2418352" y="5036242"/>
                </a:cubicBezTo>
                <a:cubicBezTo>
                  <a:pt x="2306369" y="5100770"/>
                  <a:pt x="2187521" y="5078831"/>
                  <a:pt x="2072105" y="5140778"/>
                </a:cubicBezTo>
                <a:cubicBezTo>
                  <a:pt x="2031773" y="5162288"/>
                  <a:pt x="1991871" y="5199715"/>
                  <a:pt x="1934807" y="5231119"/>
                </a:cubicBezTo>
                <a:cubicBezTo>
                  <a:pt x="1764043" y="5325332"/>
                  <a:pt x="1647340" y="5266395"/>
                  <a:pt x="1462417" y="5235421"/>
                </a:cubicBezTo>
                <a:cubicBezTo>
                  <a:pt x="1326407" y="5212621"/>
                  <a:pt x="1019203" y="5164439"/>
                  <a:pt x="891344" y="5192402"/>
                </a:cubicBezTo>
                <a:cubicBezTo>
                  <a:pt x="731736" y="5227677"/>
                  <a:pt x="666520" y="5248757"/>
                  <a:pt x="492752" y="5268546"/>
                </a:cubicBezTo>
                <a:cubicBezTo>
                  <a:pt x="473445" y="5270697"/>
                  <a:pt x="440407" y="5274999"/>
                  <a:pt x="420671" y="5276719"/>
                </a:cubicBezTo>
                <a:cubicBezTo>
                  <a:pt x="262671" y="5289625"/>
                  <a:pt x="146907" y="5253651"/>
                  <a:pt x="59259" y="5235946"/>
                </a:cubicBezTo>
                <a:lnTo>
                  <a:pt x="0" y="5229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9" grpId="0"/>
      <p:bldP spid="13" grpId="0"/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4164" y="2651935"/>
            <a:ext cx="4782571" cy="7485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r>
              <a:rPr lang="en-US" dirty="0"/>
              <a:t> 7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1D335DA-3F07-4DDE-9D52-D1C4530FF5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53" y="3535037"/>
            <a:ext cx="1843708" cy="273072"/>
          </a:xfrm>
          <a:custGeom>
            <a:avLst/>
            <a:gdLst>
              <a:gd name="connsiteX0" fmla="*/ 0 w 7697159"/>
              <a:gd name="connsiteY0" fmla="*/ 0 h 428625"/>
              <a:gd name="connsiteX1" fmla="*/ 7697159 w 7697159"/>
              <a:gd name="connsiteY1" fmla="*/ 0 h 428625"/>
              <a:gd name="connsiteX2" fmla="*/ 7697159 w 7697159"/>
              <a:gd name="connsiteY2" fmla="*/ 428625 h 428625"/>
              <a:gd name="connsiteX3" fmla="*/ 0 w 7697159"/>
              <a:gd name="connsiteY3" fmla="*/ 428625 h 428625"/>
              <a:gd name="connsiteX4" fmla="*/ 0 w 7697159"/>
              <a:gd name="connsiteY4" fmla="*/ 0 h 428625"/>
              <a:gd name="connsiteX0" fmla="*/ 128954 w 7697159"/>
              <a:gd name="connsiteY0" fmla="*/ 0 h 483333"/>
              <a:gd name="connsiteX1" fmla="*/ 7697159 w 7697159"/>
              <a:gd name="connsiteY1" fmla="*/ 54708 h 483333"/>
              <a:gd name="connsiteX2" fmla="*/ 7697159 w 7697159"/>
              <a:gd name="connsiteY2" fmla="*/ 483333 h 483333"/>
              <a:gd name="connsiteX3" fmla="*/ 0 w 7697159"/>
              <a:gd name="connsiteY3" fmla="*/ 483333 h 483333"/>
              <a:gd name="connsiteX4" fmla="*/ 128954 w 7697159"/>
              <a:gd name="connsiteY4" fmla="*/ 0 h 483333"/>
              <a:gd name="connsiteX0" fmla="*/ 128954 w 7697159"/>
              <a:gd name="connsiteY0" fmla="*/ 74246 h 557579"/>
              <a:gd name="connsiteX1" fmla="*/ 4395159 w 7697159"/>
              <a:gd name="connsiteY1" fmla="*/ 0 h 557579"/>
              <a:gd name="connsiteX2" fmla="*/ 7697159 w 7697159"/>
              <a:gd name="connsiteY2" fmla="*/ 557579 h 557579"/>
              <a:gd name="connsiteX3" fmla="*/ 0 w 7697159"/>
              <a:gd name="connsiteY3" fmla="*/ 557579 h 557579"/>
              <a:gd name="connsiteX4" fmla="*/ 128954 w 7697159"/>
              <a:gd name="connsiteY4" fmla="*/ 74246 h 557579"/>
              <a:gd name="connsiteX0" fmla="*/ 128954 w 4395159"/>
              <a:gd name="connsiteY0" fmla="*/ 74246 h 557579"/>
              <a:gd name="connsiteX1" fmla="*/ 4395159 w 4395159"/>
              <a:gd name="connsiteY1" fmla="*/ 0 h 557579"/>
              <a:gd name="connsiteX2" fmla="*/ 4281836 w 4395159"/>
              <a:gd name="connsiteY2" fmla="*/ 452071 h 557579"/>
              <a:gd name="connsiteX3" fmla="*/ 0 w 4395159"/>
              <a:gd name="connsiteY3" fmla="*/ 557579 h 557579"/>
              <a:gd name="connsiteX4" fmla="*/ 128954 w 4395159"/>
              <a:gd name="connsiteY4" fmla="*/ 7424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159" h="557579">
                <a:moveTo>
                  <a:pt x="128954" y="74246"/>
                </a:moveTo>
                <a:lnTo>
                  <a:pt x="4395159" y="0"/>
                </a:lnTo>
                <a:lnTo>
                  <a:pt x="4281836" y="452071"/>
                </a:lnTo>
                <a:lnTo>
                  <a:pt x="0" y="557579"/>
                </a:lnTo>
                <a:lnTo>
                  <a:pt x="128954" y="7424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tIns="36000" rIns="10800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E2492-2D97-4BB4-950E-5A179B3D06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0257" y="1037736"/>
            <a:ext cx="4222018" cy="42220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DABA0-56F0-4DB4-9BED-25E53B557B05}"/>
              </a:ext>
            </a:extLst>
          </p:cNvPr>
          <p:cNvSpPr/>
          <p:nvPr/>
        </p:nvSpPr>
        <p:spPr>
          <a:xfrm>
            <a:off x="482849" y="660448"/>
            <a:ext cx="5852836" cy="5091626"/>
          </a:xfrm>
          <a:custGeom>
            <a:avLst/>
            <a:gdLst>
              <a:gd name="connsiteX0" fmla="*/ 391742 w 3750514"/>
              <a:gd name="connsiteY0" fmla="*/ 1636325 h 3262729"/>
              <a:gd name="connsiteX1" fmla="*/ 391742 w 3750514"/>
              <a:gd name="connsiteY1" fmla="*/ 1512359 h 3262729"/>
              <a:gd name="connsiteX2" fmla="*/ 0 w 3750514"/>
              <a:gd name="connsiteY2" fmla="*/ 1512359 h 3262729"/>
              <a:gd name="connsiteX3" fmla="*/ 0 w 3750514"/>
              <a:gd name="connsiteY3" fmla="*/ 1644588 h 3262729"/>
              <a:gd name="connsiteX4" fmla="*/ 242982 w 3750514"/>
              <a:gd name="connsiteY4" fmla="*/ 1644588 h 3262729"/>
              <a:gd name="connsiteX5" fmla="*/ 1874429 w 3750514"/>
              <a:gd name="connsiteY5" fmla="*/ 3262730 h 3262729"/>
              <a:gd name="connsiteX6" fmla="*/ 1877738 w 3750514"/>
              <a:gd name="connsiteY6" fmla="*/ 3262730 h 3262729"/>
              <a:gd name="connsiteX7" fmla="*/ 1877738 w 3750514"/>
              <a:gd name="connsiteY7" fmla="*/ 3113973 h 3262729"/>
              <a:gd name="connsiteX8" fmla="*/ 1874429 w 3750514"/>
              <a:gd name="connsiteY8" fmla="*/ 3113973 h 3262729"/>
              <a:gd name="connsiteX9" fmla="*/ 391742 w 3750514"/>
              <a:gd name="connsiteY9" fmla="*/ 1636325 h 3262729"/>
              <a:gd name="connsiteX10" fmla="*/ 3500919 w 3750514"/>
              <a:gd name="connsiteY10" fmla="*/ 1512359 h 3262729"/>
              <a:gd name="connsiteX11" fmla="*/ 1877738 w 3750514"/>
              <a:gd name="connsiteY11" fmla="*/ 0 h 3262729"/>
              <a:gd name="connsiteX12" fmla="*/ 1877738 w 3750514"/>
              <a:gd name="connsiteY12" fmla="*/ 148757 h 3262729"/>
              <a:gd name="connsiteX13" fmla="*/ 3358766 w 3750514"/>
              <a:gd name="connsiteY13" fmla="*/ 1624752 h 3262729"/>
              <a:gd name="connsiteX14" fmla="*/ 3358766 w 3750514"/>
              <a:gd name="connsiteY14" fmla="*/ 1644588 h 3262729"/>
              <a:gd name="connsiteX15" fmla="*/ 3750514 w 3750514"/>
              <a:gd name="connsiteY15" fmla="*/ 1644588 h 3262729"/>
              <a:gd name="connsiteX16" fmla="*/ 3750514 w 3750514"/>
              <a:gd name="connsiteY16" fmla="*/ 1512359 h 3262729"/>
              <a:gd name="connsiteX17" fmla="*/ 3500919 w 3750514"/>
              <a:gd name="connsiteY17" fmla="*/ 1512359 h 32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0514" h="3262729">
                <a:moveTo>
                  <a:pt x="391742" y="1636325"/>
                </a:moveTo>
                <a:lnTo>
                  <a:pt x="391742" y="1512359"/>
                </a:lnTo>
                <a:lnTo>
                  <a:pt x="0" y="1512359"/>
                </a:lnTo>
                <a:lnTo>
                  <a:pt x="0" y="1644588"/>
                </a:lnTo>
                <a:lnTo>
                  <a:pt x="242982" y="1644588"/>
                </a:lnTo>
                <a:cubicBezTo>
                  <a:pt x="249974" y="2540517"/>
                  <a:pt x="978438" y="3263023"/>
                  <a:pt x="1874429" y="3262730"/>
                </a:cubicBezTo>
                <a:lnTo>
                  <a:pt x="1877738" y="3262730"/>
                </a:lnTo>
                <a:lnTo>
                  <a:pt x="1877738" y="3113973"/>
                </a:lnTo>
                <a:lnTo>
                  <a:pt x="1874429" y="3113973"/>
                </a:lnTo>
                <a:cubicBezTo>
                  <a:pt x="1057198" y="3114704"/>
                  <a:pt x="393754" y="2453512"/>
                  <a:pt x="391742" y="1636325"/>
                </a:cubicBezTo>
                <a:close/>
                <a:moveTo>
                  <a:pt x="3500919" y="1512359"/>
                </a:moveTo>
                <a:cubicBezTo>
                  <a:pt x="3438986" y="661190"/>
                  <a:pt x="2731194" y="1734"/>
                  <a:pt x="1877738" y="0"/>
                </a:cubicBezTo>
                <a:lnTo>
                  <a:pt x="1877738" y="148757"/>
                </a:lnTo>
                <a:cubicBezTo>
                  <a:pt x="2692849" y="150922"/>
                  <a:pt x="3353873" y="809682"/>
                  <a:pt x="3358766" y="1624752"/>
                </a:cubicBezTo>
                <a:lnTo>
                  <a:pt x="3358766" y="1644588"/>
                </a:lnTo>
                <a:lnTo>
                  <a:pt x="3750514" y="1644588"/>
                </a:lnTo>
                <a:lnTo>
                  <a:pt x="3750514" y="1512359"/>
                </a:lnTo>
                <a:lnTo>
                  <a:pt x="3500919" y="1512359"/>
                </a:lnTo>
                <a:close/>
              </a:path>
            </a:pathLst>
          </a:custGeom>
          <a:solidFill>
            <a:srgbClr val="B8E4C7"/>
          </a:solidFill>
          <a:ln w="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én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CB5FD7A6-E24D-4642-93F2-A8CE8E030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645480" y="2702086"/>
            <a:ext cx="6857999" cy="1453827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65A57DF-B350-49BF-8EF0-4313CA2ECA4F}"/>
              </a:ext>
            </a:extLst>
          </p:cNvPr>
          <p:cNvSpPr/>
          <p:nvPr userDrawn="1"/>
        </p:nvSpPr>
        <p:spPr>
          <a:xfrm>
            <a:off x="1" y="5952005"/>
            <a:ext cx="7824423" cy="905995"/>
          </a:xfrm>
          <a:custGeom>
            <a:avLst/>
            <a:gdLst>
              <a:gd name="connsiteX0" fmla="*/ 12197371 w 12197371"/>
              <a:gd name="connsiteY0" fmla="*/ 70305 h 905995"/>
              <a:gd name="connsiteX1" fmla="*/ 12197371 w 12197371"/>
              <a:gd name="connsiteY1" fmla="*/ 905995 h 905995"/>
              <a:gd name="connsiteX2" fmla="*/ 8205786 w 12197371"/>
              <a:gd name="connsiteY2" fmla="*/ 905995 h 905995"/>
              <a:gd name="connsiteX3" fmla="*/ 8205786 w 12197371"/>
              <a:gd name="connsiteY3" fmla="*/ 327981 h 905995"/>
              <a:gd name="connsiteX4" fmla="*/ 9909752 w 12197371"/>
              <a:gd name="connsiteY4" fmla="*/ 396087 h 905995"/>
              <a:gd name="connsiteX5" fmla="*/ 0 w 12197371"/>
              <a:gd name="connsiteY5" fmla="*/ 0 h 905995"/>
              <a:gd name="connsiteX6" fmla="*/ 7824423 w 12197371"/>
              <a:gd name="connsiteY6" fmla="*/ 312738 h 905995"/>
              <a:gd name="connsiteX7" fmla="*/ 7814595 w 12197371"/>
              <a:gd name="connsiteY7" fmla="*/ 317302 h 905995"/>
              <a:gd name="connsiteX8" fmla="*/ 7748586 w 12197371"/>
              <a:gd name="connsiteY8" fmla="*/ 366246 h 905995"/>
              <a:gd name="connsiteX9" fmla="*/ 7753348 w 12197371"/>
              <a:gd name="connsiteY9" fmla="*/ 699620 h 905995"/>
              <a:gd name="connsiteX10" fmla="*/ 7810498 w 12197371"/>
              <a:gd name="connsiteY10" fmla="*/ 858370 h 905995"/>
              <a:gd name="connsiteX11" fmla="*/ 7768163 w 12197371"/>
              <a:gd name="connsiteY11" fmla="*/ 903166 h 905995"/>
              <a:gd name="connsiteX12" fmla="*/ 7767068 w 12197371"/>
              <a:gd name="connsiteY12" fmla="*/ 905995 h 905995"/>
              <a:gd name="connsiteX13" fmla="*/ 0 w 12197371"/>
              <a:gd name="connsiteY13" fmla="*/ 905995 h 905995"/>
              <a:gd name="connsiteX0" fmla="*/ 12197371 w 12197371"/>
              <a:gd name="connsiteY0" fmla="*/ 70305 h 905995"/>
              <a:gd name="connsiteX1" fmla="*/ 12197371 w 12197371"/>
              <a:gd name="connsiteY1" fmla="*/ 905995 h 905995"/>
              <a:gd name="connsiteX2" fmla="*/ 8205786 w 12197371"/>
              <a:gd name="connsiteY2" fmla="*/ 905995 h 905995"/>
              <a:gd name="connsiteX3" fmla="*/ 9909752 w 12197371"/>
              <a:gd name="connsiteY3" fmla="*/ 396087 h 905995"/>
              <a:gd name="connsiteX4" fmla="*/ 12197371 w 12197371"/>
              <a:gd name="connsiteY4" fmla="*/ 70305 h 905995"/>
              <a:gd name="connsiteX5" fmla="*/ 0 w 12197371"/>
              <a:gd name="connsiteY5" fmla="*/ 0 h 905995"/>
              <a:gd name="connsiteX6" fmla="*/ 7824423 w 12197371"/>
              <a:gd name="connsiteY6" fmla="*/ 312738 h 905995"/>
              <a:gd name="connsiteX7" fmla="*/ 7814595 w 12197371"/>
              <a:gd name="connsiteY7" fmla="*/ 317302 h 905995"/>
              <a:gd name="connsiteX8" fmla="*/ 7748586 w 12197371"/>
              <a:gd name="connsiteY8" fmla="*/ 366246 h 905995"/>
              <a:gd name="connsiteX9" fmla="*/ 7753348 w 12197371"/>
              <a:gd name="connsiteY9" fmla="*/ 699620 h 905995"/>
              <a:gd name="connsiteX10" fmla="*/ 7810498 w 12197371"/>
              <a:gd name="connsiteY10" fmla="*/ 858370 h 905995"/>
              <a:gd name="connsiteX11" fmla="*/ 7768163 w 12197371"/>
              <a:gd name="connsiteY11" fmla="*/ 903166 h 905995"/>
              <a:gd name="connsiteX12" fmla="*/ 7767068 w 12197371"/>
              <a:gd name="connsiteY12" fmla="*/ 905995 h 905995"/>
              <a:gd name="connsiteX13" fmla="*/ 0 w 12197371"/>
              <a:gd name="connsiteY13" fmla="*/ 905995 h 905995"/>
              <a:gd name="connsiteX14" fmla="*/ 0 w 12197371"/>
              <a:gd name="connsiteY14" fmla="*/ 0 h 905995"/>
              <a:gd name="connsiteX0" fmla="*/ 12197371 w 12197371"/>
              <a:gd name="connsiteY0" fmla="*/ 70305 h 905995"/>
              <a:gd name="connsiteX1" fmla="*/ 12197371 w 12197371"/>
              <a:gd name="connsiteY1" fmla="*/ 905995 h 905995"/>
              <a:gd name="connsiteX2" fmla="*/ 8205786 w 12197371"/>
              <a:gd name="connsiteY2" fmla="*/ 905995 h 905995"/>
              <a:gd name="connsiteX3" fmla="*/ 12197371 w 12197371"/>
              <a:gd name="connsiteY3" fmla="*/ 70305 h 905995"/>
              <a:gd name="connsiteX4" fmla="*/ 0 w 12197371"/>
              <a:gd name="connsiteY4" fmla="*/ 0 h 905995"/>
              <a:gd name="connsiteX5" fmla="*/ 7824423 w 12197371"/>
              <a:gd name="connsiteY5" fmla="*/ 312738 h 905995"/>
              <a:gd name="connsiteX6" fmla="*/ 7814595 w 12197371"/>
              <a:gd name="connsiteY6" fmla="*/ 317302 h 905995"/>
              <a:gd name="connsiteX7" fmla="*/ 7748586 w 12197371"/>
              <a:gd name="connsiteY7" fmla="*/ 366246 h 905995"/>
              <a:gd name="connsiteX8" fmla="*/ 7753348 w 12197371"/>
              <a:gd name="connsiteY8" fmla="*/ 699620 h 905995"/>
              <a:gd name="connsiteX9" fmla="*/ 7810498 w 12197371"/>
              <a:gd name="connsiteY9" fmla="*/ 858370 h 905995"/>
              <a:gd name="connsiteX10" fmla="*/ 7768163 w 12197371"/>
              <a:gd name="connsiteY10" fmla="*/ 903166 h 905995"/>
              <a:gd name="connsiteX11" fmla="*/ 7767068 w 12197371"/>
              <a:gd name="connsiteY11" fmla="*/ 905995 h 905995"/>
              <a:gd name="connsiteX12" fmla="*/ 0 w 12197371"/>
              <a:gd name="connsiteY12" fmla="*/ 905995 h 905995"/>
              <a:gd name="connsiteX13" fmla="*/ 0 w 12197371"/>
              <a:gd name="connsiteY13" fmla="*/ 0 h 905995"/>
              <a:gd name="connsiteX0" fmla="*/ 8205786 w 12197371"/>
              <a:gd name="connsiteY0" fmla="*/ 905995 h 905995"/>
              <a:gd name="connsiteX1" fmla="*/ 12197371 w 12197371"/>
              <a:gd name="connsiteY1" fmla="*/ 905995 h 905995"/>
              <a:gd name="connsiteX2" fmla="*/ 8205786 w 12197371"/>
              <a:gd name="connsiteY2" fmla="*/ 905995 h 905995"/>
              <a:gd name="connsiteX3" fmla="*/ 0 w 12197371"/>
              <a:gd name="connsiteY3" fmla="*/ 0 h 905995"/>
              <a:gd name="connsiteX4" fmla="*/ 7824423 w 12197371"/>
              <a:gd name="connsiteY4" fmla="*/ 312738 h 905995"/>
              <a:gd name="connsiteX5" fmla="*/ 7814595 w 12197371"/>
              <a:gd name="connsiteY5" fmla="*/ 317302 h 905995"/>
              <a:gd name="connsiteX6" fmla="*/ 7748586 w 12197371"/>
              <a:gd name="connsiteY6" fmla="*/ 366246 h 905995"/>
              <a:gd name="connsiteX7" fmla="*/ 7753348 w 12197371"/>
              <a:gd name="connsiteY7" fmla="*/ 699620 h 905995"/>
              <a:gd name="connsiteX8" fmla="*/ 7810498 w 12197371"/>
              <a:gd name="connsiteY8" fmla="*/ 858370 h 905995"/>
              <a:gd name="connsiteX9" fmla="*/ 7768163 w 12197371"/>
              <a:gd name="connsiteY9" fmla="*/ 903166 h 905995"/>
              <a:gd name="connsiteX10" fmla="*/ 7767068 w 12197371"/>
              <a:gd name="connsiteY10" fmla="*/ 905995 h 905995"/>
              <a:gd name="connsiteX11" fmla="*/ 0 w 12197371"/>
              <a:gd name="connsiteY11" fmla="*/ 905995 h 905995"/>
              <a:gd name="connsiteX12" fmla="*/ 0 w 12197371"/>
              <a:gd name="connsiteY12" fmla="*/ 0 h 905995"/>
              <a:gd name="connsiteX0" fmla="*/ 0 w 7824423"/>
              <a:gd name="connsiteY0" fmla="*/ 0 h 905995"/>
              <a:gd name="connsiteX1" fmla="*/ 7824423 w 7824423"/>
              <a:gd name="connsiteY1" fmla="*/ 312738 h 905995"/>
              <a:gd name="connsiteX2" fmla="*/ 7814595 w 7824423"/>
              <a:gd name="connsiteY2" fmla="*/ 317302 h 905995"/>
              <a:gd name="connsiteX3" fmla="*/ 7748586 w 7824423"/>
              <a:gd name="connsiteY3" fmla="*/ 366246 h 905995"/>
              <a:gd name="connsiteX4" fmla="*/ 7753348 w 7824423"/>
              <a:gd name="connsiteY4" fmla="*/ 699620 h 905995"/>
              <a:gd name="connsiteX5" fmla="*/ 7810498 w 7824423"/>
              <a:gd name="connsiteY5" fmla="*/ 858370 h 905995"/>
              <a:gd name="connsiteX6" fmla="*/ 7768163 w 7824423"/>
              <a:gd name="connsiteY6" fmla="*/ 903166 h 905995"/>
              <a:gd name="connsiteX7" fmla="*/ 7767068 w 7824423"/>
              <a:gd name="connsiteY7" fmla="*/ 905995 h 905995"/>
              <a:gd name="connsiteX8" fmla="*/ 0 w 7824423"/>
              <a:gd name="connsiteY8" fmla="*/ 905995 h 905995"/>
              <a:gd name="connsiteX9" fmla="*/ 0 w 7824423"/>
              <a:gd name="connsiteY9" fmla="*/ 0 h 90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4423" h="905995">
                <a:moveTo>
                  <a:pt x="0" y="0"/>
                </a:moveTo>
                <a:lnTo>
                  <a:pt x="7824423" y="312738"/>
                </a:lnTo>
                <a:lnTo>
                  <a:pt x="7814595" y="317302"/>
                </a:lnTo>
                <a:cubicBezTo>
                  <a:pt x="7790714" y="329934"/>
                  <a:pt x="7767433" y="345334"/>
                  <a:pt x="7748586" y="366246"/>
                </a:cubicBezTo>
                <a:cubicBezTo>
                  <a:pt x="7677238" y="445413"/>
                  <a:pt x="7717368" y="622484"/>
                  <a:pt x="7753348" y="699620"/>
                </a:cubicBezTo>
                <a:cubicBezTo>
                  <a:pt x="7786988" y="771739"/>
                  <a:pt x="7809299" y="825367"/>
                  <a:pt x="7810498" y="858370"/>
                </a:cubicBezTo>
                <a:cubicBezTo>
                  <a:pt x="7811522" y="886542"/>
                  <a:pt x="7782882" y="887637"/>
                  <a:pt x="7768163" y="903166"/>
                </a:cubicBezTo>
                <a:lnTo>
                  <a:pt x="7767068" y="905995"/>
                </a:lnTo>
                <a:lnTo>
                  <a:pt x="0" y="905995"/>
                </a:lnTo>
                <a:lnTo>
                  <a:pt x="0" y="0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D5E5E9-4C94-4E61-A8C0-B6ACAA1E3382}"/>
              </a:ext>
            </a:extLst>
          </p:cNvPr>
          <p:cNvSpPr txBox="1"/>
          <p:nvPr userDrawn="1"/>
        </p:nvSpPr>
        <p:spPr>
          <a:xfrm>
            <a:off x="191256" y="6384989"/>
            <a:ext cx="2141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FFFFFF"/>
                </a:solidFill>
                <a:latin typeface="Proxima Nova Lt" pitchFamily="50" charset="0"/>
              </a:rPr>
              <a:t>www.terrascope.be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9B4ADC8-AF28-4E5A-A9C8-732918324668}"/>
              </a:ext>
            </a:extLst>
          </p:cNvPr>
          <p:cNvSpPr txBox="1">
            <a:spLocks/>
          </p:cNvSpPr>
          <p:nvPr userDrawn="1"/>
        </p:nvSpPr>
        <p:spPr>
          <a:xfrm>
            <a:off x="6898890" y="6384989"/>
            <a:ext cx="669966" cy="26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ID4096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E6CF3-6619-448D-9B5B-BE8A16CA0A14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8ABC6-5B12-4B1B-B47F-32BAF7C86E4C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733925" y="3055917"/>
            <a:ext cx="6215495" cy="26442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A53FB-A947-4AC9-93B4-BAD7AD98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6" y="1490335"/>
            <a:ext cx="6215495" cy="748542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F35B42-C0AD-4450-8949-DCF0409E3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925" y="2485474"/>
            <a:ext cx="6215495" cy="288657"/>
          </a:xfrm>
        </p:spPr>
        <p:txBody>
          <a:bodyPr>
            <a:noAutofit/>
          </a:bodyPr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2A7E7E4-3AA3-40A3-927C-88150D07C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2334862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59D917EE-0AEE-4096-B34D-A928F87132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8856" y="0"/>
            <a:ext cx="4623145" cy="6858000"/>
          </a:xfrm>
          <a:custGeom>
            <a:avLst/>
            <a:gdLst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8112 w 4623145"/>
              <a:gd name="connsiteY36" fmla="*/ 568334 h 6858000"/>
              <a:gd name="connsiteX37" fmla="*/ 1209612 w 4623145"/>
              <a:gd name="connsiteY37" fmla="*/ 278676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8112 w 4623145"/>
              <a:gd name="connsiteY36" fmla="*/ 568334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2420 w 4623145"/>
              <a:gd name="connsiteY20" fmla="*/ 3501767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2420 w 4623145"/>
              <a:gd name="connsiteY20" fmla="*/ 3501767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2420 w 4623145"/>
              <a:gd name="connsiteY20" fmla="*/ 3501767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1399 w 4623145"/>
              <a:gd name="connsiteY17" fmla="*/ 4080653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3128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28112 w 4623145"/>
              <a:gd name="connsiteY35" fmla="*/ 785491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23145" h="6858000">
                <a:moveTo>
                  <a:pt x="1164454" y="0"/>
                </a:moveTo>
                <a:lnTo>
                  <a:pt x="4623145" y="0"/>
                </a:lnTo>
                <a:lnTo>
                  <a:pt x="4623145" y="6858000"/>
                </a:lnTo>
                <a:lnTo>
                  <a:pt x="338915" y="6858000"/>
                </a:lnTo>
                <a:cubicBezTo>
                  <a:pt x="338837" y="6834915"/>
                  <a:pt x="338758" y="6811831"/>
                  <a:pt x="338680" y="6788746"/>
                </a:cubicBezTo>
                <a:cubicBezTo>
                  <a:pt x="339309" y="6719281"/>
                  <a:pt x="340583" y="6667416"/>
                  <a:pt x="376855" y="6584534"/>
                </a:cubicBezTo>
                <a:cubicBezTo>
                  <a:pt x="412542" y="6464495"/>
                  <a:pt x="500193" y="6417096"/>
                  <a:pt x="498737" y="6318942"/>
                </a:cubicBezTo>
                <a:cubicBezTo>
                  <a:pt x="497425" y="6233829"/>
                  <a:pt x="450519" y="6130870"/>
                  <a:pt x="382928" y="6067035"/>
                </a:cubicBezTo>
                <a:cubicBezTo>
                  <a:pt x="339227" y="6028597"/>
                  <a:pt x="302080" y="6008692"/>
                  <a:pt x="278773" y="5940052"/>
                </a:cubicBezTo>
                <a:cubicBezTo>
                  <a:pt x="247308" y="5854939"/>
                  <a:pt x="258587" y="5733684"/>
                  <a:pt x="282852" y="5654512"/>
                </a:cubicBezTo>
                <a:cubicBezTo>
                  <a:pt x="329427" y="5404355"/>
                  <a:pt x="255790" y="5486044"/>
                  <a:pt x="250367" y="5335339"/>
                </a:cubicBezTo>
                <a:cubicBezTo>
                  <a:pt x="256922" y="5257090"/>
                  <a:pt x="271710" y="5222771"/>
                  <a:pt x="263844" y="5194629"/>
                </a:cubicBezTo>
                <a:cubicBezTo>
                  <a:pt x="238482" y="5182960"/>
                  <a:pt x="222880" y="5175153"/>
                  <a:pt x="230747" y="5133969"/>
                </a:cubicBezTo>
                <a:cubicBezTo>
                  <a:pt x="184467" y="5102008"/>
                  <a:pt x="36959" y="5086178"/>
                  <a:pt x="6805" y="5046367"/>
                </a:cubicBezTo>
                <a:cubicBezTo>
                  <a:pt x="-16357" y="5007243"/>
                  <a:pt x="26033" y="4962627"/>
                  <a:pt x="38416" y="4896047"/>
                </a:cubicBezTo>
                <a:cubicBezTo>
                  <a:pt x="47682" y="4807073"/>
                  <a:pt x="58227" y="4703857"/>
                  <a:pt x="34045" y="4646200"/>
                </a:cubicBezTo>
                <a:cubicBezTo>
                  <a:pt x="-4775" y="4509864"/>
                  <a:pt x="78184" y="4401844"/>
                  <a:pt x="103094" y="4281038"/>
                </a:cubicBezTo>
                <a:cubicBezTo>
                  <a:pt x="116204" y="4217204"/>
                  <a:pt x="105485" y="4149680"/>
                  <a:pt x="129812" y="4088591"/>
                </a:cubicBezTo>
                <a:cubicBezTo>
                  <a:pt x="163855" y="4011500"/>
                  <a:pt x="180299" y="4007854"/>
                  <a:pt x="178114" y="3917936"/>
                </a:cubicBezTo>
                <a:cubicBezTo>
                  <a:pt x="151897" y="3737414"/>
                  <a:pt x="246332" y="3677912"/>
                  <a:pt x="237155" y="3548184"/>
                </a:cubicBezTo>
                <a:cubicBezTo>
                  <a:pt x="239777" y="3511119"/>
                  <a:pt x="205224" y="3530853"/>
                  <a:pt x="194008" y="3498592"/>
                </a:cubicBezTo>
                <a:cubicBezTo>
                  <a:pt x="205079" y="3449172"/>
                  <a:pt x="195494" y="3409103"/>
                  <a:pt x="169710" y="3349859"/>
                </a:cubicBezTo>
                <a:cubicBezTo>
                  <a:pt x="164612" y="3292202"/>
                  <a:pt x="215843" y="3245270"/>
                  <a:pt x="229245" y="3173885"/>
                </a:cubicBezTo>
                <a:cubicBezTo>
                  <a:pt x="230119" y="3094950"/>
                  <a:pt x="262823" y="3032016"/>
                  <a:pt x="278803" y="2990832"/>
                </a:cubicBezTo>
                <a:cubicBezTo>
                  <a:pt x="282153" y="2916702"/>
                  <a:pt x="242079" y="2824511"/>
                  <a:pt x="248926" y="2760676"/>
                </a:cubicBezTo>
                <a:cubicBezTo>
                  <a:pt x="246947" y="2722238"/>
                  <a:pt x="268042" y="2701868"/>
                  <a:pt x="287222" y="2672818"/>
                </a:cubicBezTo>
                <a:cubicBezTo>
                  <a:pt x="306402" y="2643768"/>
                  <a:pt x="298572" y="2596072"/>
                  <a:pt x="364006" y="2586375"/>
                </a:cubicBezTo>
                <a:cubicBezTo>
                  <a:pt x="397466" y="2492423"/>
                  <a:pt x="460862" y="2482387"/>
                  <a:pt x="541433" y="2446994"/>
                </a:cubicBezTo>
                <a:cubicBezTo>
                  <a:pt x="559933" y="2403065"/>
                  <a:pt x="543166" y="2451799"/>
                  <a:pt x="571863" y="2345408"/>
                </a:cubicBezTo>
                <a:cubicBezTo>
                  <a:pt x="589927" y="2236271"/>
                  <a:pt x="626490" y="2262354"/>
                  <a:pt x="617459" y="2148413"/>
                </a:cubicBezTo>
                <a:cubicBezTo>
                  <a:pt x="605413" y="1995347"/>
                  <a:pt x="621974" y="2022803"/>
                  <a:pt x="687526" y="1947986"/>
                </a:cubicBezTo>
                <a:cubicBezTo>
                  <a:pt x="713893" y="1904057"/>
                  <a:pt x="698452" y="1869737"/>
                  <a:pt x="740259" y="1775701"/>
                </a:cubicBezTo>
                <a:cubicBezTo>
                  <a:pt x="759342" y="1721476"/>
                  <a:pt x="768986" y="1684883"/>
                  <a:pt x="806861" y="1619675"/>
                </a:cubicBezTo>
                <a:cubicBezTo>
                  <a:pt x="849542" y="1490633"/>
                  <a:pt x="901038" y="1422809"/>
                  <a:pt x="967652" y="1385357"/>
                </a:cubicBezTo>
                <a:cubicBezTo>
                  <a:pt x="1062819" y="1306422"/>
                  <a:pt x="1066563" y="1291663"/>
                  <a:pt x="1125851" y="1090680"/>
                </a:cubicBezTo>
                <a:cubicBezTo>
                  <a:pt x="1164499" y="990252"/>
                  <a:pt x="1192803" y="868115"/>
                  <a:pt x="1228112" y="785491"/>
                </a:cubicBezTo>
                <a:lnTo>
                  <a:pt x="1223350" y="571509"/>
                </a:lnTo>
                <a:cubicBezTo>
                  <a:pt x="1219182" y="487980"/>
                  <a:pt x="1208928" y="350276"/>
                  <a:pt x="1204849" y="280264"/>
                </a:cubicBezTo>
                <a:cubicBezTo>
                  <a:pt x="1199022" y="188287"/>
                  <a:pt x="1187178" y="75503"/>
                  <a:pt x="11644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én foto rech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C4E5305F-9C46-4AB9-9AE6-8EC9A86E6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458446" y="2702085"/>
            <a:ext cx="6858000" cy="1453827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037534F-7B19-49E1-A102-8B9A826F2B1B}"/>
              </a:ext>
            </a:extLst>
          </p:cNvPr>
          <p:cNvSpPr/>
          <p:nvPr userDrawn="1"/>
        </p:nvSpPr>
        <p:spPr>
          <a:xfrm>
            <a:off x="1" y="5952005"/>
            <a:ext cx="9623046" cy="905995"/>
          </a:xfrm>
          <a:custGeom>
            <a:avLst/>
            <a:gdLst>
              <a:gd name="connsiteX0" fmla="*/ 12197371 w 12197371"/>
              <a:gd name="connsiteY0" fmla="*/ 70305 h 905995"/>
              <a:gd name="connsiteX1" fmla="*/ 12197371 w 12197371"/>
              <a:gd name="connsiteY1" fmla="*/ 905995 h 905995"/>
              <a:gd name="connsiteX2" fmla="*/ 10018308 w 12197371"/>
              <a:gd name="connsiteY2" fmla="*/ 905995 h 905995"/>
              <a:gd name="connsiteX3" fmla="*/ 10018308 w 12197371"/>
              <a:gd name="connsiteY3" fmla="*/ 380628 h 905995"/>
              <a:gd name="connsiteX4" fmla="*/ 0 w 12197371"/>
              <a:gd name="connsiteY4" fmla="*/ 0 h 905995"/>
              <a:gd name="connsiteX5" fmla="*/ 9551587 w 12197371"/>
              <a:gd name="connsiteY5" fmla="*/ 381772 h 905995"/>
              <a:gd name="connsiteX6" fmla="*/ 9539352 w 12197371"/>
              <a:gd name="connsiteY6" fmla="*/ 400830 h 905995"/>
              <a:gd name="connsiteX7" fmla="*/ 9565870 w 12197371"/>
              <a:gd name="connsiteY7" fmla="*/ 700313 h 905995"/>
              <a:gd name="connsiteX8" fmla="*/ 9623020 w 12197371"/>
              <a:gd name="connsiteY8" fmla="*/ 859063 h 905995"/>
              <a:gd name="connsiteX9" fmla="*/ 9580684 w 12197371"/>
              <a:gd name="connsiteY9" fmla="*/ 903859 h 905995"/>
              <a:gd name="connsiteX10" fmla="*/ 9579858 w 12197371"/>
              <a:gd name="connsiteY10" fmla="*/ 905995 h 905995"/>
              <a:gd name="connsiteX11" fmla="*/ 0 w 12197371"/>
              <a:gd name="connsiteY11" fmla="*/ 905995 h 905995"/>
              <a:gd name="connsiteX0" fmla="*/ 12197371 w 12197371"/>
              <a:gd name="connsiteY0" fmla="*/ 70305 h 905995"/>
              <a:gd name="connsiteX1" fmla="*/ 12197371 w 12197371"/>
              <a:gd name="connsiteY1" fmla="*/ 905995 h 905995"/>
              <a:gd name="connsiteX2" fmla="*/ 10018308 w 12197371"/>
              <a:gd name="connsiteY2" fmla="*/ 905995 h 905995"/>
              <a:gd name="connsiteX3" fmla="*/ 12197371 w 12197371"/>
              <a:gd name="connsiteY3" fmla="*/ 70305 h 905995"/>
              <a:gd name="connsiteX4" fmla="*/ 0 w 12197371"/>
              <a:gd name="connsiteY4" fmla="*/ 0 h 905995"/>
              <a:gd name="connsiteX5" fmla="*/ 9551587 w 12197371"/>
              <a:gd name="connsiteY5" fmla="*/ 381772 h 905995"/>
              <a:gd name="connsiteX6" fmla="*/ 9539352 w 12197371"/>
              <a:gd name="connsiteY6" fmla="*/ 400830 h 905995"/>
              <a:gd name="connsiteX7" fmla="*/ 9565870 w 12197371"/>
              <a:gd name="connsiteY7" fmla="*/ 700313 h 905995"/>
              <a:gd name="connsiteX8" fmla="*/ 9623020 w 12197371"/>
              <a:gd name="connsiteY8" fmla="*/ 859063 h 905995"/>
              <a:gd name="connsiteX9" fmla="*/ 9580684 w 12197371"/>
              <a:gd name="connsiteY9" fmla="*/ 903859 h 905995"/>
              <a:gd name="connsiteX10" fmla="*/ 9579858 w 12197371"/>
              <a:gd name="connsiteY10" fmla="*/ 905995 h 905995"/>
              <a:gd name="connsiteX11" fmla="*/ 0 w 12197371"/>
              <a:gd name="connsiteY11" fmla="*/ 905995 h 905995"/>
              <a:gd name="connsiteX12" fmla="*/ 0 w 12197371"/>
              <a:gd name="connsiteY12" fmla="*/ 0 h 905995"/>
              <a:gd name="connsiteX0" fmla="*/ 10018308 w 12197371"/>
              <a:gd name="connsiteY0" fmla="*/ 905995 h 905995"/>
              <a:gd name="connsiteX1" fmla="*/ 12197371 w 12197371"/>
              <a:gd name="connsiteY1" fmla="*/ 905995 h 905995"/>
              <a:gd name="connsiteX2" fmla="*/ 10018308 w 12197371"/>
              <a:gd name="connsiteY2" fmla="*/ 905995 h 905995"/>
              <a:gd name="connsiteX3" fmla="*/ 0 w 12197371"/>
              <a:gd name="connsiteY3" fmla="*/ 0 h 905995"/>
              <a:gd name="connsiteX4" fmla="*/ 9551587 w 12197371"/>
              <a:gd name="connsiteY4" fmla="*/ 381772 h 905995"/>
              <a:gd name="connsiteX5" fmla="*/ 9539352 w 12197371"/>
              <a:gd name="connsiteY5" fmla="*/ 400830 h 905995"/>
              <a:gd name="connsiteX6" fmla="*/ 9565870 w 12197371"/>
              <a:gd name="connsiteY6" fmla="*/ 700313 h 905995"/>
              <a:gd name="connsiteX7" fmla="*/ 9623020 w 12197371"/>
              <a:gd name="connsiteY7" fmla="*/ 859063 h 905995"/>
              <a:gd name="connsiteX8" fmla="*/ 9580684 w 12197371"/>
              <a:gd name="connsiteY8" fmla="*/ 903859 h 905995"/>
              <a:gd name="connsiteX9" fmla="*/ 9579858 w 12197371"/>
              <a:gd name="connsiteY9" fmla="*/ 905995 h 905995"/>
              <a:gd name="connsiteX10" fmla="*/ 0 w 12197371"/>
              <a:gd name="connsiteY10" fmla="*/ 905995 h 905995"/>
              <a:gd name="connsiteX11" fmla="*/ 0 w 12197371"/>
              <a:gd name="connsiteY11" fmla="*/ 0 h 905995"/>
              <a:gd name="connsiteX0" fmla="*/ 0 w 9623046"/>
              <a:gd name="connsiteY0" fmla="*/ 0 h 905995"/>
              <a:gd name="connsiteX1" fmla="*/ 9551587 w 9623046"/>
              <a:gd name="connsiteY1" fmla="*/ 381772 h 905995"/>
              <a:gd name="connsiteX2" fmla="*/ 9539352 w 9623046"/>
              <a:gd name="connsiteY2" fmla="*/ 400830 h 905995"/>
              <a:gd name="connsiteX3" fmla="*/ 9565870 w 9623046"/>
              <a:gd name="connsiteY3" fmla="*/ 700313 h 905995"/>
              <a:gd name="connsiteX4" fmla="*/ 9623020 w 9623046"/>
              <a:gd name="connsiteY4" fmla="*/ 859063 h 905995"/>
              <a:gd name="connsiteX5" fmla="*/ 9580684 w 9623046"/>
              <a:gd name="connsiteY5" fmla="*/ 903859 h 905995"/>
              <a:gd name="connsiteX6" fmla="*/ 9579858 w 9623046"/>
              <a:gd name="connsiteY6" fmla="*/ 905995 h 905995"/>
              <a:gd name="connsiteX7" fmla="*/ 0 w 9623046"/>
              <a:gd name="connsiteY7" fmla="*/ 905995 h 905995"/>
              <a:gd name="connsiteX8" fmla="*/ 0 w 9623046"/>
              <a:gd name="connsiteY8" fmla="*/ 0 h 90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3046" h="905995">
                <a:moveTo>
                  <a:pt x="0" y="0"/>
                </a:moveTo>
                <a:lnTo>
                  <a:pt x="9551587" y="381772"/>
                </a:lnTo>
                <a:lnTo>
                  <a:pt x="9539352" y="400830"/>
                </a:lnTo>
                <a:cubicBezTo>
                  <a:pt x="9499728" y="488813"/>
                  <a:pt x="9534387" y="632819"/>
                  <a:pt x="9565870" y="700313"/>
                </a:cubicBezTo>
                <a:cubicBezTo>
                  <a:pt x="9599510" y="772432"/>
                  <a:pt x="9621821" y="826060"/>
                  <a:pt x="9623020" y="859063"/>
                </a:cubicBezTo>
                <a:cubicBezTo>
                  <a:pt x="9624044" y="887235"/>
                  <a:pt x="9595404" y="888330"/>
                  <a:pt x="9580684" y="903859"/>
                </a:cubicBezTo>
                <a:lnTo>
                  <a:pt x="9579858" y="905995"/>
                </a:lnTo>
                <a:lnTo>
                  <a:pt x="0" y="905995"/>
                </a:lnTo>
                <a:lnTo>
                  <a:pt x="0" y="0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DF5B741F-6211-48E5-A629-38D436892F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85409" y="0"/>
            <a:ext cx="2806591" cy="6858000"/>
          </a:xfrm>
          <a:custGeom>
            <a:avLst/>
            <a:gdLst>
              <a:gd name="connsiteX0" fmla="*/ 1164454 w 2806591"/>
              <a:gd name="connsiteY0" fmla="*/ 0 h 6858000"/>
              <a:gd name="connsiteX1" fmla="*/ 2806591 w 2806591"/>
              <a:gd name="connsiteY1" fmla="*/ 0 h 6858000"/>
              <a:gd name="connsiteX2" fmla="*/ 2806591 w 2806591"/>
              <a:gd name="connsiteY2" fmla="*/ 6858000 h 6858000"/>
              <a:gd name="connsiteX3" fmla="*/ 338915 w 2806591"/>
              <a:gd name="connsiteY3" fmla="*/ 6858000 h 6858000"/>
              <a:gd name="connsiteX4" fmla="*/ 338680 w 2806591"/>
              <a:gd name="connsiteY4" fmla="*/ 6788746 h 6858000"/>
              <a:gd name="connsiteX5" fmla="*/ 376855 w 2806591"/>
              <a:gd name="connsiteY5" fmla="*/ 6584534 h 6858000"/>
              <a:gd name="connsiteX6" fmla="*/ 498737 w 2806591"/>
              <a:gd name="connsiteY6" fmla="*/ 6318942 h 6858000"/>
              <a:gd name="connsiteX7" fmla="*/ 382928 w 2806591"/>
              <a:gd name="connsiteY7" fmla="*/ 6067035 h 6858000"/>
              <a:gd name="connsiteX8" fmla="*/ 278773 w 2806591"/>
              <a:gd name="connsiteY8" fmla="*/ 5940052 h 6858000"/>
              <a:gd name="connsiteX9" fmla="*/ 282852 w 2806591"/>
              <a:gd name="connsiteY9" fmla="*/ 5654512 h 6858000"/>
              <a:gd name="connsiteX10" fmla="*/ 250367 w 2806591"/>
              <a:gd name="connsiteY10" fmla="*/ 5335339 h 6858000"/>
              <a:gd name="connsiteX11" fmla="*/ 263844 w 2806591"/>
              <a:gd name="connsiteY11" fmla="*/ 5194629 h 6858000"/>
              <a:gd name="connsiteX12" fmla="*/ 230747 w 2806591"/>
              <a:gd name="connsiteY12" fmla="*/ 5133969 h 6858000"/>
              <a:gd name="connsiteX13" fmla="*/ 6805 w 2806591"/>
              <a:gd name="connsiteY13" fmla="*/ 5046367 h 6858000"/>
              <a:gd name="connsiteX14" fmla="*/ 38416 w 2806591"/>
              <a:gd name="connsiteY14" fmla="*/ 4896047 h 6858000"/>
              <a:gd name="connsiteX15" fmla="*/ 34045 w 2806591"/>
              <a:gd name="connsiteY15" fmla="*/ 4646200 h 6858000"/>
              <a:gd name="connsiteX16" fmla="*/ 103094 w 2806591"/>
              <a:gd name="connsiteY16" fmla="*/ 4281038 h 6858000"/>
              <a:gd name="connsiteX17" fmla="*/ 129812 w 2806591"/>
              <a:gd name="connsiteY17" fmla="*/ 4088591 h 6858000"/>
              <a:gd name="connsiteX18" fmla="*/ 178114 w 2806591"/>
              <a:gd name="connsiteY18" fmla="*/ 3917936 h 6858000"/>
              <a:gd name="connsiteX19" fmla="*/ 237155 w 2806591"/>
              <a:gd name="connsiteY19" fmla="*/ 3548184 h 6858000"/>
              <a:gd name="connsiteX20" fmla="*/ 194008 w 2806591"/>
              <a:gd name="connsiteY20" fmla="*/ 3498592 h 6858000"/>
              <a:gd name="connsiteX21" fmla="*/ 169710 w 2806591"/>
              <a:gd name="connsiteY21" fmla="*/ 3349859 h 6858000"/>
              <a:gd name="connsiteX22" fmla="*/ 229245 w 2806591"/>
              <a:gd name="connsiteY22" fmla="*/ 3173885 h 6858000"/>
              <a:gd name="connsiteX23" fmla="*/ 278803 w 2806591"/>
              <a:gd name="connsiteY23" fmla="*/ 2990832 h 6858000"/>
              <a:gd name="connsiteX24" fmla="*/ 248926 w 2806591"/>
              <a:gd name="connsiteY24" fmla="*/ 2760676 h 6858000"/>
              <a:gd name="connsiteX25" fmla="*/ 287222 w 2806591"/>
              <a:gd name="connsiteY25" fmla="*/ 2672818 h 6858000"/>
              <a:gd name="connsiteX26" fmla="*/ 364006 w 2806591"/>
              <a:gd name="connsiteY26" fmla="*/ 2586375 h 6858000"/>
              <a:gd name="connsiteX27" fmla="*/ 541433 w 2806591"/>
              <a:gd name="connsiteY27" fmla="*/ 2446994 h 6858000"/>
              <a:gd name="connsiteX28" fmla="*/ 571863 w 2806591"/>
              <a:gd name="connsiteY28" fmla="*/ 2345408 h 6858000"/>
              <a:gd name="connsiteX29" fmla="*/ 617459 w 2806591"/>
              <a:gd name="connsiteY29" fmla="*/ 2148413 h 6858000"/>
              <a:gd name="connsiteX30" fmla="*/ 687526 w 2806591"/>
              <a:gd name="connsiteY30" fmla="*/ 1947986 h 6858000"/>
              <a:gd name="connsiteX31" fmla="*/ 740259 w 2806591"/>
              <a:gd name="connsiteY31" fmla="*/ 1775701 h 6858000"/>
              <a:gd name="connsiteX32" fmla="*/ 806861 w 2806591"/>
              <a:gd name="connsiteY32" fmla="*/ 1619675 h 6858000"/>
              <a:gd name="connsiteX33" fmla="*/ 967652 w 2806591"/>
              <a:gd name="connsiteY33" fmla="*/ 1385357 h 6858000"/>
              <a:gd name="connsiteX34" fmla="*/ 1125851 w 2806591"/>
              <a:gd name="connsiteY34" fmla="*/ 1090680 h 6858000"/>
              <a:gd name="connsiteX35" fmla="*/ 1228112 w 2806591"/>
              <a:gd name="connsiteY35" fmla="*/ 785491 h 6858000"/>
              <a:gd name="connsiteX36" fmla="*/ 1223350 w 2806591"/>
              <a:gd name="connsiteY36" fmla="*/ 571509 h 6858000"/>
              <a:gd name="connsiteX37" fmla="*/ 1204849 w 2806591"/>
              <a:gd name="connsiteY37" fmla="*/ 280264 h 6858000"/>
              <a:gd name="connsiteX38" fmla="*/ 1164454 w 2806591"/>
              <a:gd name="connsiteY3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06591" h="6858000">
                <a:moveTo>
                  <a:pt x="1164454" y="0"/>
                </a:moveTo>
                <a:lnTo>
                  <a:pt x="2806591" y="0"/>
                </a:lnTo>
                <a:lnTo>
                  <a:pt x="2806591" y="6858000"/>
                </a:lnTo>
                <a:lnTo>
                  <a:pt x="338915" y="6858000"/>
                </a:lnTo>
                <a:cubicBezTo>
                  <a:pt x="338837" y="6834915"/>
                  <a:pt x="338758" y="6811831"/>
                  <a:pt x="338680" y="6788746"/>
                </a:cubicBezTo>
                <a:cubicBezTo>
                  <a:pt x="339309" y="6719281"/>
                  <a:pt x="340583" y="6667416"/>
                  <a:pt x="376855" y="6584534"/>
                </a:cubicBezTo>
                <a:cubicBezTo>
                  <a:pt x="412542" y="6464495"/>
                  <a:pt x="500193" y="6417096"/>
                  <a:pt x="498737" y="6318942"/>
                </a:cubicBezTo>
                <a:cubicBezTo>
                  <a:pt x="497425" y="6233829"/>
                  <a:pt x="450519" y="6130870"/>
                  <a:pt x="382928" y="6067035"/>
                </a:cubicBezTo>
                <a:cubicBezTo>
                  <a:pt x="339227" y="6028597"/>
                  <a:pt x="302080" y="6008692"/>
                  <a:pt x="278773" y="5940052"/>
                </a:cubicBezTo>
                <a:cubicBezTo>
                  <a:pt x="247308" y="5854939"/>
                  <a:pt x="258587" y="5733684"/>
                  <a:pt x="282852" y="5654512"/>
                </a:cubicBezTo>
                <a:cubicBezTo>
                  <a:pt x="329427" y="5404355"/>
                  <a:pt x="255790" y="5486044"/>
                  <a:pt x="250367" y="5335339"/>
                </a:cubicBezTo>
                <a:cubicBezTo>
                  <a:pt x="256922" y="5257090"/>
                  <a:pt x="271710" y="5222771"/>
                  <a:pt x="263844" y="5194629"/>
                </a:cubicBezTo>
                <a:cubicBezTo>
                  <a:pt x="238482" y="5182960"/>
                  <a:pt x="222880" y="5175153"/>
                  <a:pt x="230747" y="5133969"/>
                </a:cubicBezTo>
                <a:cubicBezTo>
                  <a:pt x="184467" y="5102008"/>
                  <a:pt x="36959" y="5086178"/>
                  <a:pt x="6805" y="5046367"/>
                </a:cubicBezTo>
                <a:cubicBezTo>
                  <a:pt x="-16357" y="5007243"/>
                  <a:pt x="26033" y="4962627"/>
                  <a:pt x="38416" y="4896047"/>
                </a:cubicBezTo>
                <a:cubicBezTo>
                  <a:pt x="47682" y="4807073"/>
                  <a:pt x="58227" y="4703857"/>
                  <a:pt x="34045" y="4646200"/>
                </a:cubicBezTo>
                <a:cubicBezTo>
                  <a:pt x="-4775" y="4509864"/>
                  <a:pt x="78184" y="4401844"/>
                  <a:pt x="103094" y="4281038"/>
                </a:cubicBezTo>
                <a:cubicBezTo>
                  <a:pt x="116204" y="4217204"/>
                  <a:pt x="105485" y="4149680"/>
                  <a:pt x="129812" y="4088591"/>
                </a:cubicBezTo>
                <a:cubicBezTo>
                  <a:pt x="163855" y="4011500"/>
                  <a:pt x="180299" y="4007854"/>
                  <a:pt x="178114" y="3917936"/>
                </a:cubicBezTo>
                <a:cubicBezTo>
                  <a:pt x="151897" y="3737414"/>
                  <a:pt x="246332" y="3677912"/>
                  <a:pt x="237155" y="3548184"/>
                </a:cubicBezTo>
                <a:cubicBezTo>
                  <a:pt x="239777" y="3511119"/>
                  <a:pt x="205224" y="3530853"/>
                  <a:pt x="194008" y="3498592"/>
                </a:cubicBezTo>
                <a:cubicBezTo>
                  <a:pt x="205079" y="3449172"/>
                  <a:pt x="195494" y="3409103"/>
                  <a:pt x="169710" y="3349859"/>
                </a:cubicBezTo>
                <a:cubicBezTo>
                  <a:pt x="164612" y="3292202"/>
                  <a:pt x="215843" y="3245270"/>
                  <a:pt x="229245" y="3173885"/>
                </a:cubicBezTo>
                <a:cubicBezTo>
                  <a:pt x="230119" y="3094950"/>
                  <a:pt x="262823" y="3032016"/>
                  <a:pt x="278803" y="2990832"/>
                </a:cubicBezTo>
                <a:cubicBezTo>
                  <a:pt x="282153" y="2916702"/>
                  <a:pt x="242079" y="2824511"/>
                  <a:pt x="248926" y="2760676"/>
                </a:cubicBezTo>
                <a:cubicBezTo>
                  <a:pt x="246947" y="2722238"/>
                  <a:pt x="268042" y="2701868"/>
                  <a:pt x="287222" y="2672818"/>
                </a:cubicBezTo>
                <a:cubicBezTo>
                  <a:pt x="306402" y="2643768"/>
                  <a:pt x="298572" y="2596072"/>
                  <a:pt x="364006" y="2586375"/>
                </a:cubicBezTo>
                <a:cubicBezTo>
                  <a:pt x="397466" y="2492423"/>
                  <a:pt x="460862" y="2482387"/>
                  <a:pt x="541433" y="2446994"/>
                </a:cubicBezTo>
                <a:cubicBezTo>
                  <a:pt x="559933" y="2403065"/>
                  <a:pt x="543166" y="2451799"/>
                  <a:pt x="571863" y="2345408"/>
                </a:cubicBezTo>
                <a:cubicBezTo>
                  <a:pt x="589927" y="2236271"/>
                  <a:pt x="626490" y="2262354"/>
                  <a:pt x="617459" y="2148413"/>
                </a:cubicBezTo>
                <a:cubicBezTo>
                  <a:pt x="605413" y="1995347"/>
                  <a:pt x="621974" y="2022803"/>
                  <a:pt x="687526" y="1947986"/>
                </a:cubicBezTo>
                <a:cubicBezTo>
                  <a:pt x="713893" y="1904057"/>
                  <a:pt x="698452" y="1869737"/>
                  <a:pt x="740259" y="1775701"/>
                </a:cubicBezTo>
                <a:cubicBezTo>
                  <a:pt x="759342" y="1721476"/>
                  <a:pt x="768986" y="1684883"/>
                  <a:pt x="806861" y="1619675"/>
                </a:cubicBezTo>
                <a:cubicBezTo>
                  <a:pt x="849542" y="1490633"/>
                  <a:pt x="901038" y="1422809"/>
                  <a:pt x="967652" y="1385357"/>
                </a:cubicBezTo>
                <a:cubicBezTo>
                  <a:pt x="1062819" y="1306422"/>
                  <a:pt x="1066563" y="1291663"/>
                  <a:pt x="1125851" y="1090680"/>
                </a:cubicBezTo>
                <a:cubicBezTo>
                  <a:pt x="1164499" y="990252"/>
                  <a:pt x="1192803" y="868115"/>
                  <a:pt x="1228112" y="785491"/>
                </a:cubicBezTo>
                <a:lnTo>
                  <a:pt x="1223350" y="571509"/>
                </a:lnTo>
                <a:cubicBezTo>
                  <a:pt x="1219182" y="487980"/>
                  <a:pt x="1208928" y="350276"/>
                  <a:pt x="1204849" y="280264"/>
                </a:cubicBezTo>
                <a:cubicBezTo>
                  <a:pt x="1199022" y="188287"/>
                  <a:pt x="1187178" y="75503"/>
                  <a:pt x="11644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b="0"/>
            </a:lvl1pPr>
          </a:lstStyle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10A4FC5-DCA6-4505-A161-F1E16D529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925" y="3055917"/>
            <a:ext cx="6215495" cy="264423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AC5AA2A8-7A3C-4E0C-85B1-E1ECD66C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6" y="1490335"/>
            <a:ext cx="6215495" cy="748542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964E892-E989-4637-A2CA-77D3AEF83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2334862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F7094-6AF3-48B6-9E97-8E37E3F3A683}"/>
              </a:ext>
            </a:extLst>
          </p:cNvPr>
          <p:cNvSpPr txBox="1"/>
          <p:nvPr userDrawn="1"/>
        </p:nvSpPr>
        <p:spPr>
          <a:xfrm>
            <a:off x="191256" y="6384989"/>
            <a:ext cx="2141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FFFFFF"/>
                </a:solidFill>
                <a:latin typeface="Proxima Nova Lt" pitchFamily="50" charset="0"/>
              </a:rPr>
              <a:t>www.terrascope.be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2DB5F96-BF8F-4AF8-A24F-30A2D870C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925" y="2485474"/>
            <a:ext cx="6215495" cy="288657"/>
          </a:xfrm>
        </p:spPr>
        <p:txBody>
          <a:bodyPr>
            <a:noAutofit/>
          </a:bodyPr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90DD43DB-E9A7-4A89-8B63-367C83FD2614}"/>
              </a:ext>
            </a:extLst>
          </p:cNvPr>
          <p:cNvSpPr txBox="1">
            <a:spLocks/>
          </p:cNvSpPr>
          <p:nvPr userDrawn="1"/>
        </p:nvSpPr>
        <p:spPr>
          <a:xfrm>
            <a:off x="8715443" y="6384989"/>
            <a:ext cx="669966" cy="26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ID4096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E6CF3-6619-448D-9B5B-BE8A16CA0A14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501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jst slide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8ABC6-5B12-4B1B-B47F-32BAF7C86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926" y="1808747"/>
            <a:ext cx="11265565" cy="39596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99966E-E05D-4EB7-9C28-4B75D7A08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4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jst slide 1 kolom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8ABC6-5B12-4B1B-B47F-32BAF7C86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926" y="2121726"/>
            <a:ext cx="11265565" cy="36466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628650" indent="-241300">
              <a:defRPr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6" y="350304"/>
            <a:ext cx="10964775" cy="748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925" y="1357745"/>
            <a:ext cx="10964775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F532C4-4587-4172-B6C0-661F6941A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2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D6ACBE-4AF9-4138-BB4B-7D43F766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769" y="6452854"/>
            <a:ext cx="669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2E6CF3-6619-448D-9B5B-BE8A16CA0A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6" y="350304"/>
            <a:ext cx="10964775" cy="748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925" y="1357745"/>
            <a:ext cx="10964775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F532C4-4587-4172-B6C0-661F6941A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30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8ABC6-5B12-4B1B-B47F-32BAF7C86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017" y="1817689"/>
            <a:ext cx="5295689" cy="3950686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2664000" tIns="0" rIns="180000" bIns="0" anchor="ctr" anchorCtr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7" y="350304"/>
            <a:ext cx="10716344" cy="748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926" y="1357745"/>
            <a:ext cx="10716344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4517F-253E-42D6-B17E-C7C8EF651C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3018" y="1817688"/>
            <a:ext cx="2500622" cy="3950686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3321A98-2CC1-46CE-A794-7768BFC74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4581" y="1817689"/>
            <a:ext cx="5295689" cy="3950686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2664000" tIns="0" rIns="180000" bIns="0" anchor="ctr" anchorCtr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90AD1E7-3C28-49EC-AD6B-8E84CDEA27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4582" y="1817688"/>
            <a:ext cx="2500622" cy="3950686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53D4644-FA41-4DD7-A424-8D1FCB5AE5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9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8ABC6-5B12-4B1B-B47F-32BAF7C86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927" y="1817689"/>
            <a:ext cx="3466003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6" y="350304"/>
            <a:ext cx="10711321" cy="748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925" y="1357745"/>
            <a:ext cx="10711321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F532C4-4587-4172-B6C0-661F6941A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4517F-253E-42D6-B17E-C7C8EF651C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3425" y="1817688"/>
            <a:ext cx="3465245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3321A98-2CC1-46CE-A794-7768BFC74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245" y="1817689"/>
            <a:ext cx="3466003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90AD1E7-3C28-49EC-AD6B-8E84CDEA27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60743" y="1817688"/>
            <a:ext cx="3465245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BC9A48-9387-4694-B85B-A87F396EE9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0503" y="1817689"/>
            <a:ext cx="3466003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840DD30-E0F9-4BEA-90DC-54C8D79DDF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0001" y="1817688"/>
            <a:ext cx="3465245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olomm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DB5A57B-D8A1-44F8-A309-81C1B9B3E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0048" y="1817689"/>
            <a:ext cx="2598026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35FC85B-4086-406B-B279-9031AA9114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60048" y="1817688"/>
            <a:ext cx="2597458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8ABC6-5B12-4B1B-B47F-32BAF7C86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928" y="1817689"/>
            <a:ext cx="2598026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6" y="350304"/>
            <a:ext cx="10723581" cy="748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925" y="1357745"/>
            <a:ext cx="10723581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F532C4-4587-4172-B6C0-661F6941A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4517F-253E-42D6-B17E-C7C8EF651C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3426" y="1817688"/>
            <a:ext cx="2597458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3321A98-2CC1-46CE-A794-7768BFC74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0249" y="1817689"/>
            <a:ext cx="2598026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90AD1E7-3C28-49EC-AD6B-8E84CDEA27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40249" y="1817688"/>
            <a:ext cx="2597458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BC9A48-9387-4694-B85B-A87F396EE9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8168" y="1817689"/>
            <a:ext cx="2598026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840DD30-E0F9-4BEA-90DC-54C8D79DDF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48168" y="1817688"/>
            <a:ext cx="2597458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omm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DB5A57B-D8A1-44F8-A309-81C1B9B3E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18636" y="1817689"/>
            <a:ext cx="2067121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35FC85B-4086-406B-B279-9031AA9114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8636" y="1817688"/>
            <a:ext cx="2066670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8ABC6-5B12-4B1B-B47F-32BAF7C86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927" y="1817689"/>
            <a:ext cx="2067121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7" y="350304"/>
            <a:ext cx="10715894" cy="748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926" y="1357745"/>
            <a:ext cx="10715894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F532C4-4587-4172-B6C0-661F6941A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4517F-253E-42D6-B17E-C7C8EF651C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3426" y="1817688"/>
            <a:ext cx="2066670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3321A98-2CC1-46CE-A794-7768BFC74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3379" y="1817689"/>
            <a:ext cx="2067121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90AD1E7-3C28-49EC-AD6B-8E84CDEA27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93379" y="1817688"/>
            <a:ext cx="2066670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BC9A48-9387-4694-B85B-A87F396EE9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4426" y="1817689"/>
            <a:ext cx="2067121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840DD30-E0F9-4BEA-90DC-54C8D79DDF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54426" y="1817688"/>
            <a:ext cx="2066670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AA98818-EF63-453E-B311-32622DE055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83150" y="1817689"/>
            <a:ext cx="2067121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F193F1F-C7FD-48B6-87E7-EC864E871A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83150" y="1817688"/>
            <a:ext cx="2066670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4092F57-F7C1-41B5-880D-C617A25F60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2514" y="2388719"/>
            <a:ext cx="5192456" cy="3303118"/>
          </a:xfrm>
          <a:noFill/>
          <a:effectLst/>
        </p:spPr>
        <p:txBody>
          <a:bodyPr lIns="18000" tIns="0" rIns="18000" bIns="0" anchor="t" anchorCtr="0">
            <a:noAutofit/>
          </a:bodyPr>
          <a:lstStyle>
            <a:lvl1pPr algn="l">
              <a:spcBef>
                <a:spcPts val="1500"/>
              </a:spcBef>
              <a:spcAft>
                <a:spcPts val="0"/>
              </a:spcAft>
              <a:defRPr sz="1800" b="0">
                <a:solidFill>
                  <a:srgbClr val="FF0000"/>
                </a:solidFill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200" b="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5ABA15A4-0E83-46FA-A1DC-A499350F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422" y="834473"/>
            <a:ext cx="2685305" cy="74854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0DFAEDA-584E-46C4-9913-C9692439C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2513" y="1679000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2E7ABE5-F18C-49D8-A40B-8E142E360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645480" y="2702086"/>
            <a:ext cx="6857999" cy="1453827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BC8E59F-3058-46BF-9FE1-77A3BB126A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8856" y="0"/>
            <a:ext cx="4623145" cy="6858000"/>
          </a:xfrm>
          <a:custGeom>
            <a:avLst/>
            <a:gdLst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8112 w 4623145"/>
              <a:gd name="connsiteY36" fmla="*/ 568334 h 6858000"/>
              <a:gd name="connsiteX37" fmla="*/ 1209612 w 4623145"/>
              <a:gd name="connsiteY37" fmla="*/ 278676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8112 w 4623145"/>
              <a:gd name="connsiteY36" fmla="*/ 568334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8112 w 4623145"/>
              <a:gd name="connsiteY35" fmla="*/ 788667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21262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10036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3021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5593 w 4623145"/>
              <a:gd name="connsiteY26" fmla="*/ 2591137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50513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81978 w 4623145"/>
              <a:gd name="connsiteY23" fmla="*/ 2989245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74472 w 4623145"/>
              <a:gd name="connsiteY21" fmla="*/ 3353034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5595 w 4623145"/>
              <a:gd name="connsiteY20" fmla="*/ 3503354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41918 w 4623145"/>
              <a:gd name="connsiteY19" fmla="*/ 3546597 h 6858000"/>
              <a:gd name="connsiteX20" fmla="*/ 192420 w 4623145"/>
              <a:gd name="connsiteY20" fmla="*/ 3501767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2420 w 4623145"/>
              <a:gd name="connsiteY20" fmla="*/ 3501767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2420 w 4623145"/>
              <a:gd name="connsiteY20" fmla="*/ 3501767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71781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5509 w 4623145"/>
              <a:gd name="connsiteY12" fmla="*/ 5130794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81617 w 4623145"/>
              <a:gd name="connsiteY5" fmla="*/ 6579771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6161 w 4623145"/>
              <a:gd name="connsiteY17" fmla="*/ 4085416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31399 w 4623145"/>
              <a:gd name="connsiteY17" fmla="*/ 4080653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3770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2493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31287 w 4623145"/>
              <a:gd name="connsiteY35" fmla="*/ 787079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  <a:gd name="connsiteX0" fmla="*/ 1164454 w 4623145"/>
              <a:gd name="connsiteY0" fmla="*/ 0 h 6858000"/>
              <a:gd name="connsiteX1" fmla="*/ 4623145 w 4623145"/>
              <a:gd name="connsiteY1" fmla="*/ 0 h 6858000"/>
              <a:gd name="connsiteX2" fmla="*/ 4623145 w 4623145"/>
              <a:gd name="connsiteY2" fmla="*/ 6858000 h 6858000"/>
              <a:gd name="connsiteX3" fmla="*/ 338915 w 4623145"/>
              <a:gd name="connsiteY3" fmla="*/ 6858000 h 6858000"/>
              <a:gd name="connsiteX4" fmla="*/ 338680 w 4623145"/>
              <a:gd name="connsiteY4" fmla="*/ 6788746 h 6858000"/>
              <a:gd name="connsiteX5" fmla="*/ 376855 w 4623145"/>
              <a:gd name="connsiteY5" fmla="*/ 6584534 h 6858000"/>
              <a:gd name="connsiteX6" fmla="*/ 498737 w 4623145"/>
              <a:gd name="connsiteY6" fmla="*/ 6318942 h 6858000"/>
              <a:gd name="connsiteX7" fmla="*/ 382928 w 4623145"/>
              <a:gd name="connsiteY7" fmla="*/ 6067035 h 6858000"/>
              <a:gd name="connsiteX8" fmla="*/ 278773 w 4623145"/>
              <a:gd name="connsiteY8" fmla="*/ 5940052 h 6858000"/>
              <a:gd name="connsiteX9" fmla="*/ 282852 w 4623145"/>
              <a:gd name="connsiteY9" fmla="*/ 5654512 h 6858000"/>
              <a:gd name="connsiteX10" fmla="*/ 250367 w 4623145"/>
              <a:gd name="connsiteY10" fmla="*/ 5335339 h 6858000"/>
              <a:gd name="connsiteX11" fmla="*/ 263844 w 4623145"/>
              <a:gd name="connsiteY11" fmla="*/ 5194629 h 6858000"/>
              <a:gd name="connsiteX12" fmla="*/ 230747 w 4623145"/>
              <a:gd name="connsiteY12" fmla="*/ 5133969 h 6858000"/>
              <a:gd name="connsiteX13" fmla="*/ 6805 w 4623145"/>
              <a:gd name="connsiteY13" fmla="*/ 5046367 h 6858000"/>
              <a:gd name="connsiteX14" fmla="*/ 38416 w 4623145"/>
              <a:gd name="connsiteY14" fmla="*/ 4896047 h 6858000"/>
              <a:gd name="connsiteX15" fmla="*/ 34045 w 4623145"/>
              <a:gd name="connsiteY15" fmla="*/ 4646200 h 6858000"/>
              <a:gd name="connsiteX16" fmla="*/ 103094 w 4623145"/>
              <a:gd name="connsiteY16" fmla="*/ 4281038 h 6858000"/>
              <a:gd name="connsiteX17" fmla="*/ 129812 w 4623145"/>
              <a:gd name="connsiteY17" fmla="*/ 4088591 h 6858000"/>
              <a:gd name="connsiteX18" fmla="*/ 178114 w 4623145"/>
              <a:gd name="connsiteY18" fmla="*/ 3917936 h 6858000"/>
              <a:gd name="connsiteX19" fmla="*/ 237155 w 4623145"/>
              <a:gd name="connsiteY19" fmla="*/ 3548184 h 6858000"/>
              <a:gd name="connsiteX20" fmla="*/ 194008 w 4623145"/>
              <a:gd name="connsiteY20" fmla="*/ 3498592 h 6858000"/>
              <a:gd name="connsiteX21" fmla="*/ 169710 w 4623145"/>
              <a:gd name="connsiteY21" fmla="*/ 3349859 h 6858000"/>
              <a:gd name="connsiteX22" fmla="*/ 229245 w 4623145"/>
              <a:gd name="connsiteY22" fmla="*/ 3173885 h 6858000"/>
              <a:gd name="connsiteX23" fmla="*/ 278803 w 4623145"/>
              <a:gd name="connsiteY23" fmla="*/ 2990832 h 6858000"/>
              <a:gd name="connsiteX24" fmla="*/ 248926 w 4623145"/>
              <a:gd name="connsiteY24" fmla="*/ 2760676 h 6858000"/>
              <a:gd name="connsiteX25" fmla="*/ 287222 w 4623145"/>
              <a:gd name="connsiteY25" fmla="*/ 2672818 h 6858000"/>
              <a:gd name="connsiteX26" fmla="*/ 364006 w 4623145"/>
              <a:gd name="connsiteY26" fmla="*/ 2586375 h 6858000"/>
              <a:gd name="connsiteX27" fmla="*/ 541433 w 4623145"/>
              <a:gd name="connsiteY27" fmla="*/ 2446994 h 6858000"/>
              <a:gd name="connsiteX28" fmla="*/ 571863 w 4623145"/>
              <a:gd name="connsiteY28" fmla="*/ 2345408 h 6858000"/>
              <a:gd name="connsiteX29" fmla="*/ 617459 w 4623145"/>
              <a:gd name="connsiteY29" fmla="*/ 2148413 h 6858000"/>
              <a:gd name="connsiteX30" fmla="*/ 687526 w 4623145"/>
              <a:gd name="connsiteY30" fmla="*/ 1947986 h 6858000"/>
              <a:gd name="connsiteX31" fmla="*/ 740259 w 4623145"/>
              <a:gd name="connsiteY31" fmla="*/ 1775701 h 6858000"/>
              <a:gd name="connsiteX32" fmla="*/ 806861 w 4623145"/>
              <a:gd name="connsiteY32" fmla="*/ 1619675 h 6858000"/>
              <a:gd name="connsiteX33" fmla="*/ 967652 w 4623145"/>
              <a:gd name="connsiteY33" fmla="*/ 1385357 h 6858000"/>
              <a:gd name="connsiteX34" fmla="*/ 1125851 w 4623145"/>
              <a:gd name="connsiteY34" fmla="*/ 1090680 h 6858000"/>
              <a:gd name="connsiteX35" fmla="*/ 1228112 w 4623145"/>
              <a:gd name="connsiteY35" fmla="*/ 785491 h 6858000"/>
              <a:gd name="connsiteX36" fmla="*/ 1223350 w 4623145"/>
              <a:gd name="connsiteY36" fmla="*/ 571509 h 6858000"/>
              <a:gd name="connsiteX37" fmla="*/ 1204849 w 4623145"/>
              <a:gd name="connsiteY37" fmla="*/ 280264 h 6858000"/>
              <a:gd name="connsiteX38" fmla="*/ 1164454 w 4623145"/>
              <a:gd name="connsiteY3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23145" h="6858000">
                <a:moveTo>
                  <a:pt x="1164454" y="0"/>
                </a:moveTo>
                <a:lnTo>
                  <a:pt x="4623145" y="0"/>
                </a:lnTo>
                <a:lnTo>
                  <a:pt x="4623145" y="6858000"/>
                </a:lnTo>
                <a:lnTo>
                  <a:pt x="338915" y="6858000"/>
                </a:lnTo>
                <a:cubicBezTo>
                  <a:pt x="338837" y="6834915"/>
                  <a:pt x="338758" y="6811831"/>
                  <a:pt x="338680" y="6788746"/>
                </a:cubicBezTo>
                <a:cubicBezTo>
                  <a:pt x="339309" y="6719281"/>
                  <a:pt x="340583" y="6667416"/>
                  <a:pt x="376855" y="6584534"/>
                </a:cubicBezTo>
                <a:cubicBezTo>
                  <a:pt x="412542" y="6464495"/>
                  <a:pt x="500193" y="6417096"/>
                  <a:pt x="498737" y="6318942"/>
                </a:cubicBezTo>
                <a:cubicBezTo>
                  <a:pt x="497425" y="6233829"/>
                  <a:pt x="450519" y="6130870"/>
                  <a:pt x="382928" y="6067035"/>
                </a:cubicBezTo>
                <a:cubicBezTo>
                  <a:pt x="339227" y="6028597"/>
                  <a:pt x="302080" y="6008692"/>
                  <a:pt x="278773" y="5940052"/>
                </a:cubicBezTo>
                <a:cubicBezTo>
                  <a:pt x="247308" y="5854939"/>
                  <a:pt x="258587" y="5733684"/>
                  <a:pt x="282852" y="5654512"/>
                </a:cubicBezTo>
                <a:cubicBezTo>
                  <a:pt x="329427" y="5404355"/>
                  <a:pt x="255790" y="5486044"/>
                  <a:pt x="250367" y="5335339"/>
                </a:cubicBezTo>
                <a:cubicBezTo>
                  <a:pt x="256922" y="5257090"/>
                  <a:pt x="271710" y="5222771"/>
                  <a:pt x="263844" y="5194629"/>
                </a:cubicBezTo>
                <a:cubicBezTo>
                  <a:pt x="238482" y="5182960"/>
                  <a:pt x="222880" y="5175153"/>
                  <a:pt x="230747" y="5133969"/>
                </a:cubicBezTo>
                <a:cubicBezTo>
                  <a:pt x="184467" y="5102008"/>
                  <a:pt x="36959" y="5086178"/>
                  <a:pt x="6805" y="5046367"/>
                </a:cubicBezTo>
                <a:cubicBezTo>
                  <a:pt x="-16357" y="5007243"/>
                  <a:pt x="26033" y="4962627"/>
                  <a:pt x="38416" y="4896047"/>
                </a:cubicBezTo>
                <a:cubicBezTo>
                  <a:pt x="47682" y="4807073"/>
                  <a:pt x="58227" y="4703857"/>
                  <a:pt x="34045" y="4646200"/>
                </a:cubicBezTo>
                <a:cubicBezTo>
                  <a:pt x="-4775" y="4509864"/>
                  <a:pt x="78184" y="4401844"/>
                  <a:pt x="103094" y="4281038"/>
                </a:cubicBezTo>
                <a:cubicBezTo>
                  <a:pt x="116204" y="4217204"/>
                  <a:pt x="105485" y="4149680"/>
                  <a:pt x="129812" y="4088591"/>
                </a:cubicBezTo>
                <a:cubicBezTo>
                  <a:pt x="163855" y="4011500"/>
                  <a:pt x="180299" y="4007854"/>
                  <a:pt x="178114" y="3917936"/>
                </a:cubicBezTo>
                <a:cubicBezTo>
                  <a:pt x="151897" y="3737414"/>
                  <a:pt x="246332" y="3677912"/>
                  <a:pt x="237155" y="3548184"/>
                </a:cubicBezTo>
                <a:cubicBezTo>
                  <a:pt x="239777" y="3511119"/>
                  <a:pt x="205224" y="3530853"/>
                  <a:pt x="194008" y="3498592"/>
                </a:cubicBezTo>
                <a:cubicBezTo>
                  <a:pt x="205079" y="3449172"/>
                  <a:pt x="195494" y="3409103"/>
                  <a:pt x="169710" y="3349859"/>
                </a:cubicBezTo>
                <a:cubicBezTo>
                  <a:pt x="164612" y="3292202"/>
                  <a:pt x="215843" y="3245270"/>
                  <a:pt x="229245" y="3173885"/>
                </a:cubicBezTo>
                <a:cubicBezTo>
                  <a:pt x="230119" y="3094950"/>
                  <a:pt x="262823" y="3032016"/>
                  <a:pt x="278803" y="2990832"/>
                </a:cubicBezTo>
                <a:cubicBezTo>
                  <a:pt x="282153" y="2916702"/>
                  <a:pt x="242079" y="2824511"/>
                  <a:pt x="248926" y="2760676"/>
                </a:cubicBezTo>
                <a:cubicBezTo>
                  <a:pt x="246947" y="2722238"/>
                  <a:pt x="268042" y="2701868"/>
                  <a:pt x="287222" y="2672818"/>
                </a:cubicBezTo>
                <a:cubicBezTo>
                  <a:pt x="306402" y="2643768"/>
                  <a:pt x="298572" y="2596072"/>
                  <a:pt x="364006" y="2586375"/>
                </a:cubicBezTo>
                <a:cubicBezTo>
                  <a:pt x="397466" y="2492423"/>
                  <a:pt x="460862" y="2482387"/>
                  <a:pt x="541433" y="2446994"/>
                </a:cubicBezTo>
                <a:cubicBezTo>
                  <a:pt x="559933" y="2403065"/>
                  <a:pt x="543166" y="2451799"/>
                  <a:pt x="571863" y="2345408"/>
                </a:cubicBezTo>
                <a:cubicBezTo>
                  <a:pt x="589927" y="2236271"/>
                  <a:pt x="626490" y="2262354"/>
                  <a:pt x="617459" y="2148413"/>
                </a:cubicBezTo>
                <a:cubicBezTo>
                  <a:pt x="605413" y="1995347"/>
                  <a:pt x="621974" y="2022803"/>
                  <a:pt x="687526" y="1947986"/>
                </a:cubicBezTo>
                <a:cubicBezTo>
                  <a:pt x="713893" y="1904057"/>
                  <a:pt x="698452" y="1869737"/>
                  <a:pt x="740259" y="1775701"/>
                </a:cubicBezTo>
                <a:cubicBezTo>
                  <a:pt x="759342" y="1721476"/>
                  <a:pt x="768986" y="1684883"/>
                  <a:pt x="806861" y="1619675"/>
                </a:cubicBezTo>
                <a:cubicBezTo>
                  <a:pt x="849542" y="1490633"/>
                  <a:pt x="901038" y="1422809"/>
                  <a:pt x="967652" y="1385357"/>
                </a:cubicBezTo>
                <a:cubicBezTo>
                  <a:pt x="1062819" y="1306422"/>
                  <a:pt x="1066563" y="1291663"/>
                  <a:pt x="1125851" y="1090680"/>
                </a:cubicBezTo>
                <a:cubicBezTo>
                  <a:pt x="1164499" y="990252"/>
                  <a:pt x="1192803" y="868115"/>
                  <a:pt x="1228112" y="785491"/>
                </a:cubicBezTo>
                <a:lnTo>
                  <a:pt x="1223350" y="571509"/>
                </a:lnTo>
                <a:cubicBezTo>
                  <a:pt x="1219182" y="487980"/>
                  <a:pt x="1208928" y="350276"/>
                  <a:pt x="1204849" y="280264"/>
                </a:cubicBezTo>
                <a:cubicBezTo>
                  <a:pt x="1199022" y="188287"/>
                  <a:pt x="1187178" y="75503"/>
                  <a:pt x="11644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F8CC291-C7B9-4152-8AC3-2CE36F51C8B9}"/>
              </a:ext>
            </a:extLst>
          </p:cNvPr>
          <p:cNvSpPr/>
          <p:nvPr userDrawn="1"/>
        </p:nvSpPr>
        <p:spPr>
          <a:xfrm>
            <a:off x="1" y="5952005"/>
            <a:ext cx="7824423" cy="905995"/>
          </a:xfrm>
          <a:custGeom>
            <a:avLst/>
            <a:gdLst>
              <a:gd name="connsiteX0" fmla="*/ 12197371 w 12197371"/>
              <a:gd name="connsiteY0" fmla="*/ 70305 h 905995"/>
              <a:gd name="connsiteX1" fmla="*/ 12197371 w 12197371"/>
              <a:gd name="connsiteY1" fmla="*/ 905995 h 905995"/>
              <a:gd name="connsiteX2" fmla="*/ 8205786 w 12197371"/>
              <a:gd name="connsiteY2" fmla="*/ 905995 h 905995"/>
              <a:gd name="connsiteX3" fmla="*/ 8205786 w 12197371"/>
              <a:gd name="connsiteY3" fmla="*/ 327981 h 905995"/>
              <a:gd name="connsiteX4" fmla="*/ 9909752 w 12197371"/>
              <a:gd name="connsiteY4" fmla="*/ 396087 h 905995"/>
              <a:gd name="connsiteX5" fmla="*/ 0 w 12197371"/>
              <a:gd name="connsiteY5" fmla="*/ 0 h 905995"/>
              <a:gd name="connsiteX6" fmla="*/ 7824423 w 12197371"/>
              <a:gd name="connsiteY6" fmla="*/ 312738 h 905995"/>
              <a:gd name="connsiteX7" fmla="*/ 7814595 w 12197371"/>
              <a:gd name="connsiteY7" fmla="*/ 317302 h 905995"/>
              <a:gd name="connsiteX8" fmla="*/ 7748586 w 12197371"/>
              <a:gd name="connsiteY8" fmla="*/ 366246 h 905995"/>
              <a:gd name="connsiteX9" fmla="*/ 7753348 w 12197371"/>
              <a:gd name="connsiteY9" fmla="*/ 699620 h 905995"/>
              <a:gd name="connsiteX10" fmla="*/ 7810498 w 12197371"/>
              <a:gd name="connsiteY10" fmla="*/ 858370 h 905995"/>
              <a:gd name="connsiteX11" fmla="*/ 7768163 w 12197371"/>
              <a:gd name="connsiteY11" fmla="*/ 903166 h 905995"/>
              <a:gd name="connsiteX12" fmla="*/ 7767068 w 12197371"/>
              <a:gd name="connsiteY12" fmla="*/ 905995 h 905995"/>
              <a:gd name="connsiteX13" fmla="*/ 0 w 12197371"/>
              <a:gd name="connsiteY13" fmla="*/ 905995 h 905995"/>
              <a:gd name="connsiteX0" fmla="*/ 12197371 w 12197371"/>
              <a:gd name="connsiteY0" fmla="*/ 70305 h 905995"/>
              <a:gd name="connsiteX1" fmla="*/ 12197371 w 12197371"/>
              <a:gd name="connsiteY1" fmla="*/ 905995 h 905995"/>
              <a:gd name="connsiteX2" fmla="*/ 8205786 w 12197371"/>
              <a:gd name="connsiteY2" fmla="*/ 905995 h 905995"/>
              <a:gd name="connsiteX3" fmla="*/ 9909752 w 12197371"/>
              <a:gd name="connsiteY3" fmla="*/ 396087 h 905995"/>
              <a:gd name="connsiteX4" fmla="*/ 12197371 w 12197371"/>
              <a:gd name="connsiteY4" fmla="*/ 70305 h 905995"/>
              <a:gd name="connsiteX5" fmla="*/ 0 w 12197371"/>
              <a:gd name="connsiteY5" fmla="*/ 0 h 905995"/>
              <a:gd name="connsiteX6" fmla="*/ 7824423 w 12197371"/>
              <a:gd name="connsiteY6" fmla="*/ 312738 h 905995"/>
              <a:gd name="connsiteX7" fmla="*/ 7814595 w 12197371"/>
              <a:gd name="connsiteY7" fmla="*/ 317302 h 905995"/>
              <a:gd name="connsiteX8" fmla="*/ 7748586 w 12197371"/>
              <a:gd name="connsiteY8" fmla="*/ 366246 h 905995"/>
              <a:gd name="connsiteX9" fmla="*/ 7753348 w 12197371"/>
              <a:gd name="connsiteY9" fmla="*/ 699620 h 905995"/>
              <a:gd name="connsiteX10" fmla="*/ 7810498 w 12197371"/>
              <a:gd name="connsiteY10" fmla="*/ 858370 h 905995"/>
              <a:gd name="connsiteX11" fmla="*/ 7768163 w 12197371"/>
              <a:gd name="connsiteY11" fmla="*/ 903166 h 905995"/>
              <a:gd name="connsiteX12" fmla="*/ 7767068 w 12197371"/>
              <a:gd name="connsiteY12" fmla="*/ 905995 h 905995"/>
              <a:gd name="connsiteX13" fmla="*/ 0 w 12197371"/>
              <a:gd name="connsiteY13" fmla="*/ 905995 h 905995"/>
              <a:gd name="connsiteX14" fmla="*/ 0 w 12197371"/>
              <a:gd name="connsiteY14" fmla="*/ 0 h 905995"/>
              <a:gd name="connsiteX0" fmla="*/ 12197371 w 12197371"/>
              <a:gd name="connsiteY0" fmla="*/ 70305 h 905995"/>
              <a:gd name="connsiteX1" fmla="*/ 12197371 w 12197371"/>
              <a:gd name="connsiteY1" fmla="*/ 905995 h 905995"/>
              <a:gd name="connsiteX2" fmla="*/ 8205786 w 12197371"/>
              <a:gd name="connsiteY2" fmla="*/ 905995 h 905995"/>
              <a:gd name="connsiteX3" fmla="*/ 12197371 w 12197371"/>
              <a:gd name="connsiteY3" fmla="*/ 70305 h 905995"/>
              <a:gd name="connsiteX4" fmla="*/ 0 w 12197371"/>
              <a:gd name="connsiteY4" fmla="*/ 0 h 905995"/>
              <a:gd name="connsiteX5" fmla="*/ 7824423 w 12197371"/>
              <a:gd name="connsiteY5" fmla="*/ 312738 h 905995"/>
              <a:gd name="connsiteX6" fmla="*/ 7814595 w 12197371"/>
              <a:gd name="connsiteY6" fmla="*/ 317302 h 905995"/>
              <a:gd name="connsiteX7" fmla="*/ 7748586 w 12197371"/>
              <a:gd name="connsiteY7" fmla="*/ 366246 h 905995"/>
              <a:gd name="connsiteX8" fmla="*/ 7753348 w 12197371"/>
              <a:gd name="connsiteY8" fmla="*/ 699620 h 905995"/>
              <a:gd name="connsiteX9" fmla="*/ 7810498 w 12197371"/>
              <a:gd name="connsiteY9" fmla="*/ 858370 h 905995"/>
              <a:gd name="connsiteX10" fmla="*/ 7768163 w 12197371"/>
              <a:gd name="connsiteY10" fmla="*/ 903166 h 905995"/>
              <a:gd name="connsiteX11" fmla="*/ 7767068 w 12197371"/>
              <a:gd name="connsiteY11" fmla="*/ 905995 h 905995"/>
              <a:gd name="connsiteX12" fmla="*/ 0 w 12197371"/>
              <a:gd name="connsiteY12" fmla="*/ 905995 h 905995"/>
              <a:gd name="connsiteX13" fmla="*/ 0 w 12197371"/>
              <a:gd name="connsiteY13" fmla="*/ 0 h 905995"/>
              <a:gd name="connsiteX0" fmla="*/ 8205786 w 12197371"/>
              <a:gd name="connsiteY0" fmla="*/ 905995 h 905995"/>
              <a:gd name="connsiteX1" fmla="*/ 12197371 w 12197371"/>
              <a:gd name="connsiteY1" fmla="*/ 905995 h 905995"/>
              <a:gd name="connsiteX2" fmla="*/ 8205786 w 12197371"/>
              <a:gd name="connsiteY2" fmla="*/ 905995 h 905995"/>
              <a:gd name="connsiteX3" fmla="*/ 0 w 12197371"/>
              <a:gd name="connsiteY3" fmla="*/ 0 h 905995"/>
              <a:gd name="connsiteX4" fmla="*/ 7824423 w 12197371"/>
              <a:gd name="connsiteY4" fmla="*/ 312738 h 905995"/>
              <a:gd name="connsiteX5" fmla="*/ 7814595 w 12197371"/>
              <a:gd name="connsiteY5" fmla="*/ 317302 h 905995"/>
              <a:gd name="connsiteX6" fmla="*/ 7748586 w 12197371"/>
              <a:gd name="connsiteY6" fmla="*/ 366246 h 905995"/>
              <a:gd name="connsiteX7" fmla="*/ 7753348 w 12197371"/>
              <a:gd name="connsiteY7" fmla="*/ 699620 h 905995"/>
              <a:gd name="connsiteX8" fmla="*/ 7810498 w 12197371"/>
              <a:gd name="connsiteY8" fmla="*/ 858370 h 905995"/>
              <a:gd name="connsiteX9" fmla="*/ 7768163 w 12197371"/>
              <a:gd name="connsiteY9" fmla="*/ 903166 h 905995"/>
              <a:gd name="connsiteX10" fmla="*/ 7767068 w 12197371"/>
              <a:gd name="connsiteY10" fmla="*/ 905995 h 905995"/>
              <a:gd name="connsiteX11" fmla="*/ 0 w 12197371"/>
              <a:gd name="connsiteY11" fmla="*/ 905995 h 905995"/>
              <a:gd name="connsiteX12" fmla="*/ 0 w 12197371"/>
              <a:gd name="connsiteY12" fmla="*/ 0 h 905995"/>
              <a:gd name="connsiteX0" fmla="*/ 0 w 7824423"/>
              <a:gd name="connsiteY0" fmla="*/ 0 h 905995"/>
              <a:gd name="connsiteX1" fmla="*/ 7824423 w 7824423"/>
              <a:gd name="connsiteY1" fmla="*/ 312738 h 905995"/>
              <a:gd name="connsiteX2" fmla="*/ 7814595 w 7824423"/>
              <a:gd name="connsiteY2" fmla="*/ 317302 h 905995"/>
              <a:gd name="connsiteX3" fmla="*/ 7748586 w 7824423"/>
              <a:gd name="connsiteY3" fmla="*/ 366246 h 905995"/>
              <a:gd name="connsiteX4" fmla="*/ 7753348 w 7824423"/>
              <a:gd name="connsiteY4" fmla="*/ 699620 h 905995"/>
              <a:gd name="connsiteX5" fmla="*/ 7810498 w 7824423"/>
              <a:gd name="connsiteY5" fmla="*/ 858370 h 905995"/>
              <a:gd name="connsiteX6" fmla="*/ 7768163 w 7824423"/>
              <a:gd name="connsiteY6" fmla="*/ 903166 h 905995"/>
              <a:gd name="connsiteX7" fmla="*/ 7767068 w 7824423"/>
              <a:gd name="connsiteY7" fmla="*/ 905995 h 905995"/>
              <a:gd name="connsiteX8" fmla="*/ 0 w 7824423"/>
              <a:gd name="connsiteY8" fmla="*/ 905995 h 905995"/>
              <a:gd name="connsiteX9" fmla="*/ 0 w 7824423"/>
              <a:gd name="connsiteY9" fmla="*/ 0 h 90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4423" h="905995">
                <a:moveTo>
                  <a:pt x="0" y="0"/>
                </a:moveTo>
                <a:lnTo>
                  <a:pt x="7824423" y="312738"/>
                </a:lnTo>
                <a:lnTo>
                  <a:pt x="7814595" y="317302"/>
                </a:lnTo>
                <a:cubicBezTo>
                  <a:pt x="7790714" y="329934"/>
                  <a:pt x="7767433" y="345334"/>
                  <a:pt x="7748586" y="366246"/>
                </a:cubicBezTo>
                <a:cubicBezTo>
                  <a:pt x="7677238" y="445413"/>
                  <a:pt x="7717368" y="622484"/>
                  <a:pt x="7753348" y="699620"/>
                </a:cubicBezTo>
                <a:cubicBezTo>
                  <a:pt x="7786988" y="771739"/>
                  <a:pt x="7809299" y="825367"/>
                  <a:pt x="7810498" y="858370"/>
                </a:cubicBezTo>
                <a:cubicBezTo>
                  <a:pt x="7811522" y="886542"/>
                  <a:pt x="7782882" y="887637"/>
                  <a:pt x="7768163" y="903166"/>
                </a:cubicBezTo>
                <a:lnTo>
                  <a:pt x="7767068" y="905995"/>
                </a:lnTo>
                <a:lnTo>
                  <a:pt x="0" y="905995"/>
                </a:lnTo>
                <a:lnTo>
                  <a:pt x="0" y="0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92968-01FD-4CB7-9CD5-90191AD378A6}"/>
              </a:ext>
            </a:extLst>
          </p:cNvPr>
          <p:cNvSpPr txBox="1"/>
          <p:nvPr userDrawn="1"/>
        </p:nvSpPr>
        <p:spPr>
          <a:xfrm>
            <a:off x="191256" y="6384989"/>
            <a:ext cx="2141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FFFFFF"/>
                </a:solidFill>
                <a:latin typeface="Proxima Nova Lt" pitchFamily="50" charset="0"/>
              </a:rPr>
              <a:t>www.terrascope.be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91DA37-33EE-40C0-BE1B-D714ECC3155A}"/>
              </a:ext>
            </a:extLst>
          </p:cNvPr>
          <p:cNvSpPr txBox="1">
            <a:spLocks/>
          </p:cNvSpPr>
          <p:nvPr userDrawn="1"/>
        </p:nvSpPr>
        <p:spPr>
          <a:xfrm>
            <a:off x="6898890" y="6384989"/>
            <a:ext cx="669966" cy="26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ID4096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E6CF3-6619-448D-9B5B-BE8A16CA0A14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141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olomm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639F43F-F426-45BB-936F-E901D98D35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1934" y="1817689"/>
            <a:ext cx="1718433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B936A82-8563-4141-840A-2504B0945A0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31934" y="1817688"/>
            <a:ext cx="1718058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7824D13-614F-4D33-877A-AD7CA74BDD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31837" y="1817689"/>
            <a:ext cx="1718433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69812D3-2B6F-4A8A-A9FD-8DD7FF8AF1E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31837" y="1817688"/>
            <a:ext cx="1718058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DB5A57B-D8A1-44F8-A309-81C1B9B3E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032" y="1817689"/>
            <a:ext cx="1718433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35FC85B-4086-406B-B279-9031AA9114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32032" y="1817688"/>
            <a:ext cx="1718058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8ABC6-5B12-4B1B-B47F-32BAF7C86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928" y="1817689"/>
            <a:ext cx="1718431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7" y="350304"/>
            <a:ext cx="10715970" cy="748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926" y="1357745"/>
            <a:ext cx="10715970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F532C4-4587-4172-B6C0-661F6941A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4517F-253E-42D6-B17E-C7C8EF651C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3426" y="1817688"/>
            <a:ext cx="1716960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3321A98-2CC1-46CE-A794-7768BFC74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2231" y="1817689"/>
            <a:ext cx="1718432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90AD1E7-3C28-49EC-AD6B-8E84CDEA27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32231" y="1817688"/>
            <a:ext cx="1718057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BC9A48-9387-4694-B85B-A87F396EE9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132" y="1817689"/>
            <a:ext cx="1718433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1584000" rIns="180000" bIns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840DD30-E0F9-4BEA-90DC-54C8D79DDF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2132" y="1817688"/>
            <a:ext cx="1718058" cy="1436687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ll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926" y="2315874"/>
            <a:ext cx="2685305" cy="74854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99966E-E05D-4EB7-9C28-4B75D7A08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316040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670D57C-2E34-4FE0-B77C-090E6612B8F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63368" y="144585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6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7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6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3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4BFCE8-B68C-4F8A-9928-0D44160989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07317" y="2501845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6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6" y="1841710"/>
                </a:lnTo>
                <a:cubicBezTo>
                  <a:pt x="982355" y="1844484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5D06C9E-A3A4-4BA6-B076-73BDB982A0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45501" y="1320370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1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1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0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1 w 1845572"/>
              <a:gd name="connsiteY23" fmla="*/ 1845902 h 1845902"/>
              <a:gd name="connsiteX24" fmla="*/ 0 w 1845572"/>
              <a:gd name="connsiteY24" fmla="*/ 922951 h 1845902"/>
              <a:gd name="connsiteX25" fmla="*/ 922951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1" y="929512"/>
                </a:lnTo>
                <a:cubicBezTo>
                  <a:pt x="130020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1" y="0"/>
                </a:moveTo>
                <a:cubicBezTo>
                  <a:pt x="1400826" y="0"/>
                  <a:pt x="1793873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0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4" y="1844483"/>
                  <a:pt x="952818" y="1845902"/>
                  <a:pt x="922951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1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62A4F0F-BF7E-4505-8A0B-52D95BC5361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99929" y="3828496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0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3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0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4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11F20E6-2340-4483-A3AB-8893F39B78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1446" y="1185383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11B1CAB-4ED2-4AB8-B3DA-6AD206C85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35395" y="3542643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AA240B4-CBB0-408B-A974-8854F87EFA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3579" y="2361168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EBA70FC-22AD-4404-9EDE-8EFF6CEE39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8007" y="4869294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143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ll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926" y="2315874"/>
            <a:ext cx="2685305" cy="74854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99966E-E05D-4EB7-9C28-4B75D7A08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316040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10821BB-88E1-4EDA-A691-B816CACE5C3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64045" y="144585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6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0" y="1372482"/>
                  <a:pt x="488340" y="1729707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6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3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A1D28B-EDF0-4ACE-9924-B03DD8204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68298" y="1448110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3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748F6C1-0B95-4D56-B5ED-94F85C549DC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49532" y="144585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1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1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6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0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8 h 1845902"/>
              <a:gd name="connsiteX22" fmla="*/ 1011495 w 1845572"/>
              <a:gd name="connsiteY22" fmla="*/ 1841710 h 1845902"/>
              <a:gd name="connsiteX23" fmla="*/ 922951 w 1845572"/>
              <a:gd name="connsiteY23" fmla="*/ 1845902 h 1845902"/>
              <a:gd name="connsiteX24" fmla="*/ 0 w 1845572"/>
              <a:gd name="connsiteY24" fmla="*/ 922951 h 1845902"/>
              <a:gd name="connsiteX25" fmla="*/ 922951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1" y="929512"/>
                </a:lnTo>
                <a:cubicBezTo>
                  <a:pt x="130020" y="1372482"/>
                  <a:pt x="488340" y="1729707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1" y="0"/>
                </a:moveTo>
                <a:cubicBezTo>
                  <a:pt x="1400826" y="0"/>
                  <a:pt x="1793873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6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0" y="1040798"/>
                </a:lnTo>
                <a:lnTo>
                  <a:pt x="1028078" y="1040798"/>
                </a:lnTo>
                <a:lnTo>
                  <a:pt x="1028078" y="1839338"/>
                </a:lnTo>
                <a:lnTo>
                  <a:pt x="1011495" y="1841710"/>
                </a:lnTo>
                <a:cubicBezTo>
                  <a:pt x="982354" y="1844483"/>
                  <a:pt x="952818" y="1845902"/>
                  <a:pt x="922951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1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120B42B-D4DF-4252-8FDC-2C5A2433971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040568" y="3691727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4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7AC426A-A317-4455-A2E8-D0355B26F1A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9993" y="2989386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1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1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0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1 w 1845572"/>
              <a:gd name="connsiteY23" fmla="*/ 1845902 h 1845902"/>
              <a:gd name="connsiteX24" fmla="*/ 0 w 1845572"/>
              <a:gd name="connsiteY24" fmla="*/ 922951 h 1845902"/>
              <a:gd name="connsiteX25" fmla="*/ 922951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1" y="929512"/>
                </a:lnTo>
                <a:cubicBezTo>
                  <a:pt x="130020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1" y="0"/>
                </a:moveTo>
                <a:cubicBezTo>
                  <a:pt x="1400826" y="0"/>
                  <a:pt x="1793873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0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4" y="1844484"/>
                  <a:pt x="952818" y="1845902"/>
                  <a:pt x="922951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1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6A91E0-90A5-43C4-A7F0-BE3CB4A448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92123" y="1185383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7B5EBC5D-23BF-4E8D-A58F-F82504D266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96376" y="2488908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E8D2899-36FE-477B-B9F0-D789EB66F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77610" y="1185383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D1F8FCA-E533-4838-B86E-C4DB753DAC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68646" y="4732525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B891CF7-E4A4-49C3-A8B6-83E37A33414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58071" y="4030184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569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ll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926" y="2315874"/>
            <a:ext cx="2685305" cy="74854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99966E-E05D-4EB7-9C28-4B75D7A08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316040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FBC1B85-ED11-4789-9008-A14F4A9245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64045" y="144585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6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0" y="1372482"/>
                  <a:pt x="488340" y="1729707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6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3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3181215-D765-49EE-8503-886DF7EB115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68298" y="1448110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3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AF817C9-F38C-4CE2-8440-44469496FB4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49532" y="144585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1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1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6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0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8 h 1845902"/>
              <a:gd name="connsiteX22" fmla="*/ 1011495 w 1845572"/>
              <a:gd name="connsiteY22" fmla="*/ 1841710 h 1845902"/>
              <a:gd name="connsiteX23" fmla="*/ 922951 w 1845572"/>
              <a:gd name="connsiteY23" fmla="*/ 1845902 h 1845902"/>
              <a:gd name="connsiteX24" fmla="*/ 0 w 1845572"/>
              <a:gd name="connsiteY24" fmla="*/ 922951 h 1845902"/>
              <a:gd name="connsiteX25" fmla="*/ 922951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1" y="929512"/>
                </a:lnTo>
                <a:cubicBezTo>
                  <a:pt x="130020" y="1372482"/>
                  <a:pt x="488340" y="1729707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1" y="0"/>
                </a:moveTo>
                <a:cubicBezTo>
                  <a:pt x="1400826" y="0"/>
                  <a:pt x="1793873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6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0" y="1040798"/>
                </a:lnTo>
                <a:lnTo>
                  <a:pt x="1028078" y="1040798"/>
                </a:lnTo>
                <a:lnTo>
                  <a:pt x="1028078" y="1839338"/>
                </a:lnTo>
                <a:lnTo>
                  <a:pt x="1011495" y="1841710"/>
                </a:lnTo>
                <a:cubicBezTo>
                  <a:pt x="982354" y="1844483"/>
                  <a:pt x="952818" y="1845902"/>
                  <a:pt x="922951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1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0A7C92C-EFEF-4569-B4AD-F07B23B8FAF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664045" y="2989386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0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4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076704F-384A-4CE7-964F-0DF3B996BA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9993" y="2989386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1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1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0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1 w 1845572"/>
              <a:gd name="connsiteY23" fmla="*/ 1845902 h 1845902"/>
              <a:gd name="connsiteX24" fmla="*/ 0 w 1845572"/>
              <a:gd name="connsiteY24" fmla="*/ 922951 h 1845902"/>
              <a:gd name="connsiteX25" fmla="*/ 922951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1" y="929512"/>
                </a:lnTo>
                <a:cubicBezTo>
                  <a:pt x="130020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1" y="0"/>
                </a:moveTo>
                <a:cubicBezTo>
                  <a:pt x="1400826" y="0"/>
                  <a:pt x="1793873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0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4" y="1844484"/>
                  <a:pt x="952818" y="1845902"/>
                  <a:pt x="922951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1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1AB3CE6-CF93-40D3-A386-7D238950CE7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368298" y="4134339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6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6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4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F4BB6DD-66BB-44C7-BFF4-3512366992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92123" y="1185383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BD3E5F-AE25-45B3-AC78-49199600B3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96376" y="2488908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7F577078-25F6-49B0-B82F-5E80CF598F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77610" y="1185383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4BAA271-BDFD-43CA-A7FE-152A5566E3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2123" y="4030184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23A2098-F778-45B6-B073-DE135FA6E8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58071" y="4030184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AADF196-9D69-428C-95AD-ABBF088F3A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96376" y="5175137"/>
            <a:ext cx="1799364" cy="940092"/>
          </a:xfrm>
          <a:noFill/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9053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boll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926" y="2315874"/>
            <a:ext cx="2685305" cy="74854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99966E-E05D-4EB7-9C28-4B75D7A08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316040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4CFE1C34-39B6-45A4-96B3-0E78EBECB46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764363" y="144585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6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0" y="1372482"/>
                  <a:pt x="488340" y="1729707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6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3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63BE0B9A-78AC-49E8-B69A-61BBDB7ADC4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30486" y="726831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6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6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3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76" name="Picture Placeholder 75">
            <a:extLst>
              <a:ext uri="{FF2B5EF4-FFF2-40B4-BE49-F238E27FC236}">
                <a16:creationId xmlns:a16="http://schemas.microsoft.com/office/drawing/2014/main" id="{56FC2987-F38E-4BF7-8D9F-A95F4E645DF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49532" y="144585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1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1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6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0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8 h 1845902"/>
              <a:gd name="connsiteX22" fmla="*/ 1011495 w 1845572"/>
              <a:gd name="connsiteY22" fmla="*/ 1841710 h 1845902"/>
              <a:gd name="connsiteX23" fmla="*/ 922951 w 1845572"/>
              <a:gd name="connsiteY23" fmla="*/ 1845902 h 1845902"/>
              <a:gd name="connsiteX24" fmla="*/ 0 w 1845572"/>
              <a:gd name="connsiteY24" fmla="*/ 922951 h 1845902"/>
              <a:gd name="connsiteX25" fmla="*/ 922951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1" y="929512"/>
                </a:lnTo>
                <a:cubicBezTo>
                  <a:pt x="130020" y="1372482"/>
                  <a:pt x="488340" y="1729707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1" y="0"/>
                </a:moveTo>
                <a:cubicBezTo>
                  <a:pt x="1400826" y="0"/>
                  <a:pt x="1793873" y="363180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6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0" y="1040798"/>
                </a:lnTo>
                <a:lnTo>
                  <a:pt x="1028078" y="1040798"/>
                </a:lnTo>
                <a:lnTo>
                  <a:pt x="1028078" y="1839338"/>
                </a:lnTo>
                <a:lnTo>
                  <a:pt x="1011495" y="1841710"/>
                </a:lnTo>
                <a:cubicBezTo>
                  <a:pt x="982354" y="1844483"/>
                  <a:pt x="952818" y="1845902"/>
                  <a:pt x="922951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1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 dirty="0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606CF78B-10E8-418E-8AA3-608852BF4FD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38455" y="2586893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6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6" y="1841710"/>
                </a:lnTo>
                <a:cubicBezTo>
                  <a:pt x="982355" y="1844484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id="{8A8C7381-C095-4186-969C-E9C6F807310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9993" y="2586893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1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1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5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0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1 w 1845572"/>
              <a:gd name="connsiteY23" fmla="*/ 1845902 h 1845902"/>
              <a:gd name="connsiteX24" fmla="*/ 0 w 1845572"/>
              <a:gd name="connsiteY24" fmla="*/ 922951 h 1845902"/>
              <a:gd name="connsiteX25" fmla="*/ 922951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1" y="929512"/>
                </a:lnTo>
                <a:cubicBezTo>
                  <a:pt x="130020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1" y="0"/>
                </a:moveTo>
                <a:cubicBezTo>
                  <a:pt x="1400826" y="0"/>
                  <a:pt x="1793873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5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0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4" y="1844484"/>
                  <a:pt x="952818" y="1845902"/>
                  <a:pt x="922951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1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E7F37540-26E9-4E61-B196-0396E51135A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764363" y="4134339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6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1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0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4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6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1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4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033B240A-D20F-4E16-BC30-65A9E2B13C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297287" y="4134339"/>
            <a:ext cx="1845572" cy="1845902"/>
          </a:xfrm>
          <a:custGeom>
            <a:avLst/>
            <a:gdLst>
              <a:gd name="connsiteX0" fmla="*/ 7063 w 1845572"/>
              <a:gd name="connsiteY0" fmla="*/ 864135 h 1845902"/>
              <a:gd name="connsiteX1" fmla="*/ 7063 w 1845572"/>
              <a:gd name="connsiteY1" fmla="*/ 929512 h 1845902"/>
              <a:gd name="connsiteX2" fmla="*/ 126582 w 1845572"/>
              <a:gd name="connsiteY2" fmla="*/ 929512 h 1845902"/>
              <a:gd name="connsiteX3" fmla="*/ 929061 w 1845572"/>
              <a:gd name="connsiteY3" fmla="*/ 1729563 h 1845902"/>
              <a:gd name="connsiteX4" fmla="*/ 930689 w 1845572"/>
              <a:gd name="connsiteY4" fmla="*/ 1729563 h 1845902"/>
              <a:gd name="connsiteX5" fmla="*/ 930689 w 1845572"/>
              <a:gd name="connsiteY5" fmla="*/ 1656014 h 1845902"/>
              <a:gd name="connsiteX6" fmla="*/ 929061 w 1845572"/>
              <a:gd name="connsiteY6" fmla="*/ 1656014 h 1845902"/>
              <a:gd name="connsiteX7" fmla="*/ 199755 w 1845572"/>
              <a:gd name="connsiteY7" fmla="*/ 925427 h 1845902"/>
              <a:gd name="connsiteX8" fmla="*/ 199755 w 1845572"/>
              <a:gd name="connsiteY8" fmla="*/ 864135 h 1845902"/>
              <a:gd name="connsiteX9" fmla="*/ 922952 w 1845572"/>
              <a:gd name="connsiteY9" fmla="*/ 0 h 1845902"/>
              <a:gd name="connsiteX10" fmla="*/ 1841138 w 1845572"/>
              <a:gd name="connsiteY10" fmla="*/ 828585 h 1845902"/>
              <a:gd name="connsiteX11" fmla="*/ 1842933 w 1845572"/>
              <a:gd name="connsiteY11" fmla="*/ 864135 h 1845902"/>
              <a:gd name="connsiteX12" fmla="*/ 1729103 w 1845572"/>
              <a:gd name="connsiteY12" fmla="*/ 864135 h 1845902"/>
              <a:gd name="connsiteX13" fmla="*/ 930689 w 1845572"/>
              <a:gd name="connsiteY13" fmla="*/ 116387 h 1845902"/>
              <a:gd name="connsiteX14" fmla="*/ 930689 w 1845572"/>
              <a:gd name="connsiteY14" fmla="*/ 189936 h 1845902"/>
              <a:gd name="connsiteX15" fmla="*/ 1659181 w 1845572"/>
              <a:gd name="connsiteY15" fmla="*/ 919705 h 1845902"/>
              <a:gd name="connsiteX16" fmla="*/ 1659181 w 1845572"/>
              <a:gd name="connsiteY16" fmla="*/ 929512 h 1845902"/>
              <a:gd name="connsiteX17" fmla="*/ 1845572 w 1845572"/>
              <a:gd name="connsiteY17" fmla="*/ 929512 h 1845902"/>
              <a:gd name="connsiteX18" fmla="*/ 1841138 w 1845572"/>
              <a:gd name="connsiteY18" fmla="*/ 1017317 h 1845902"/>
              <a:gd name="connsiteX19" fmla="*/ 1836500 w 1845572"/>
              <a:gd name="connsiteY19" fmla="*/ 1040798 h 1845902"/>
              <a:gd name="connsiteX20" fmla="*/ 1028078 w 1845572"/>
              <a:gd name="connsiteY20" fmla="*/ 1040798 h 1845902"/>
              <a:gd name="connsiteX21" fmla="*/ 1028078 w 1845572"/>
              <a:gd name="connsiteY21" fmla="*/ 1839339 h 1845902"/>
              <a:gd name="connsiteX22" fmla="*/ 1011495 w 1845572"/>
              <a:gd name="connsiteY22" fmla="*/ 1841710 h 1845902"/>
              <a:gd name="connsiteX23" fmla="*/ 922952 w 1845572"/>
              <a:gd name="connsiteY23" fmla="*/ 1845902 h 1845902"/>
              <a:gd name="connsiteX24" fmla="*/ 0 w 1845572"/>
              <a:gd name="connsiteY24" fmla="*/ 922951 h 1845902"/>
              <a:gd name="connsiteX25" fmla="*/ 922952 w 1845572"/>
              <a:gd name="connsiteY25" fmla="*/ 0 h 18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5572" h="1845902">
                <a:moveTo>
                  <a:pt x="7063" y="864135"/>
                </a:moveTo>
                <a:lnTo>
                  <a:pt x="7063" y="929512"/>
                </a:lnTo>
                <a:lnTo>
                  <a:pt x="126582" y="929512"/>
                </a:lnTo>
                <a:cubicBezTo>
                  <a:pt x="130021" y="1372482"/>
                  <a:pt x="488340" y="1729708"/>
                  <a:pt x="929061" y="1729563"/>
                </a:cubicBezTo>
                <a:lnTo>
                  <a:pt x="930689" y="1729563"/>
                </a:lnTo>
                <a:lnTo>
                  <a:pt x="930689" y="1656014"/>
                </a:lnTo>
                <a:lnTo>
                  <a:pt x="929061" y="1656014"/>
                </a:lnTo>
                <a:cubicBezTo>
                  <a:pt x="527080" y="1656375"/>
                  <a:pt x="200744" y="1329464"/>
                  <a:pt x="199755" y="925427"/>
                </a:cubicBezTo>
                <a:lnTo>
                  <a:pt x="199755" y="864135"/>
                </a:lnTo>
                <a:close/>
                <a:moveTo>
                  <a:pt x="922952" y="0"/>
                </a:moveTo>
                <a:cubicBezTo>
                  <a:pt x="1400826" y="0"/>
                  <a:pt x="1793873" y="363181"/>
                  <a:pt x="1841138" y="828585"/>
                </a:cubicBezTo>
                <a:lnTo>
                  <a:pt x="1842933" y="864135"/>
                </a:lnTo>
                <a:lnTo>
                  <a:pt x="1729103" y="864135"/>
                </a:lnTo>
                <a:cubicBezTo>
                  <a:pt x="1698640" y="443296"/>
                  <a:pt x="1350489" y="117244"/>
                  <a:pt x="930689" y="116387"/>
                </a:cubicBezTo>
                <a:lnTo>
                  <a:pt x="930689" y="189936"/>
                </a:lnTo>
                <a:cubicBezTo>
                  <a:pt x="1331627" y="191006"/>
                  <a:pt x="1656774" y="516714"/>
                  <a:pt x="1659181" y="919705"/>
                </a:cubicBezTo>
                <a:lnTo>
                  <a:pt x="1659181" y="929512"/>
                </a:lnTo>
                <a:lnTo>
                  <a:pt x="1845572" y="929512"/>
                </a:lnTo>
                <a:lnTo>
                  <a:pt x="1841138" y="1017317"/>
                </a:lnTo>
                <a:lnTo>
                  <a:pt x="1836500" y="1040798"/>
                </a:lnTo>
                <a:lnTo>
                  <a:pt x="1028078" y="1040798"/>
                </a:lnTo>
                <a:lnTo>
                  <a:pt x="1028078" y="1839339"/>
                </a:lnTo>
                <a:lnTo>
                  <a:pt x="1011495" y="1841710"/>
                </a:lnTo>
                <a:cubicBezTo>
                  <a:pt x="982355" y="1844484"/>
                  <a:pt x="952819" y="1845902"/>
                  <a:pt x="922952" y="1845902"/>
                </a:cubicBezTo>
                <a:cubicBezTo>
                  <a:pt x="413219" y="1845902"/>
                  <a:pt x="0" y="1432683"/>
                  <a:pt x="0" y="922951"/>
                </a:cubicBezTo>
                <a:cubicBezTo>
                  <a:pt x="0" y="413219"/>
                  <a:pt x="413219" y="0"/>
                  <a:pt x="92295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 anchorCtr="1">
            <a:noAutofit/>
          </a:bodyPr>
          <a:lstStyle>
            <a:lvl1pPr>
              <a:defRPr sz="1000" b="0"/>
            </a:lvl1pPr>
          </a:lstStyle>
          <a:p>
            <a:endParaRPr lang="en-US"/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CEA71F38-DD71-44C5-9C3A-47617B9AAF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441" y="1185383"/>
            <a:ext cx="1799364" cy="940092"/>
          </a:xfrm>
          <a:solidFill>
            <a:schemeClr val="bg1"/>
          </a:solidFill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BD668617-EA83-43A7-9242-0D9B76A91D2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8564" y="1767629"/>
            <a:ext cx="1799364" cy="940092"/>
          </a:xfrm>
          <a:solidFill>
            <a:schemeClr val="bg1"/>
          </a:solidFill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56D80EDE-E0CB-4270-A1E6-A079281CC1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77610" y="1185383"/>
            <a:ext cx="1799364" cy="940092"/>
          </a:xfrm>
          <a:solidFill>
            <a:schemeClr val="bg1"/>
          </a:solidFill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C56DBBC8-A6D7-455B-8299-1C485C2382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6533" y="3627691"/>
            <a:ext cx="1799364" cy="940092"/>
          </a:xfrm>
          <a:solidFill>
            <a:schemeClr val="bg1"/>
          </a:solidFill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2D18FDCF-1CB7-48CF-A248-05DEDDBEC3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58071" y="3627691"/>
            <a:ext cx="1799364" cy="940092"/>
          </a:xfrm>
          <a:solidFill>
            <a:schemeClr val="bg1"/>
          </a:solidFill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35BFF03A-AA93-4936-B4F1-3F37BDD9F1E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92441" y="5175137"/>
            <a:ext cx="1799364" cy="940092"/>
          </a:xfrm>
          <a:solidFill>
            <a:schemeClr val="bg1"/>
          </a:solidFill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85E39402-0B26-45C6-8741-B8BCACCA080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25365" y="5175137"/>
            <a:ext cx="1799364" cy="940092"/>
          </a:xfrm>
          <a:solidFill>
            <a:schemeClr val="bg1"/>
          </a:solidFill>
        </p:spPr>
        <p:txBody>
          <a:bodyPr lIns="108000" tIns="180000" rIns="108000">
            <a:noAutofit/>
          </a:bodyPr>
          <a:lstStyle>
            <a:lvl1pPr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86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927" y="2487863"/>
            <a:ext cx="2975134" cy="7485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</a:t>
            </a:r>
            <a:r>
              <a:rPr lang="en-US" dirty="0" err="1"/>
              <a:t>kolommen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926" y="3495304"/>
            <a:ext cx="2975134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F532C4-4587-4172-B6C0-661F6941A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3332390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1553DAB-F53E-4E2B-9AE3-3CE6C24328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2" y="1468583"/>
            <a:ext cx="3871629" cy="3500510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000">
                <a:solidFill>
                  <a:srgbClr val="FF0000"/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573957A-5C45-4EB4-A2B0-FAF6B8ED7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3438" y="1468583"/>
            <a:ext cx="3871629" cy="3500510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805BB0-C636-487A-8FA6-77A6855EBDFD}"/>
              </a:ext>
            </a:extLst>
          </p:cNvPr>
          <p:cNvGrpSpPr/>
          <p:nvPr userDrawn="1"/>
        </p:nvGrpSpPr>
        <p:grpSpPr>
          <a:xfrm>
            <a:off x="8094053" y="2080271"/>
            <a:ext cx="523262" cy="407592"/>
            <a:chOff x="8970963" y="5443538"/>
            <a:chExt cx="301626" cy="234950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24B34D0A-1055-47B0-8649-B997E36B3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0963" y="5489575"/>
              <a:ext cx="168275" cy="0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24422A28-D894-4E22-B162-9F529A37F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5888" y="5522913"/>
              <a:ext cx="33338" cy="0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052D449D-5DAE-42C5-8763-372799BD0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5888" y="5545138"/>
              <a:ext cx="22225" cy="0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C9C1EC9-F101-4592-8B25-D851A6E2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6" y="5461000"/>
              <a:ext cx="11113" cy="11113"/>
            </a:xfrm>
            <a:custGeom>
              <a:avLst/>
              <a:gdLst>
                <a:gd name="T0" fmla="*/ 16 w 31"/>
                <a:gd name="T1" fmla="*/ 15 h 30"/>
                <a:gd name="T2" fmla="*/ 31 w 31"/>
                <a:gd name="T3" fmla="*/ 15 h 30"/>
                <a:gd name="T4" fmla="*/ 16 w 31"/>
                <a:gd name="T5" fmla="*/ 0 h 30"/>
                <a:gd name="T6" fmla="*/ 0 w 31"/>
                <a:gd name="T7" fmla="*/ 15 h 30"/>
                <a:gd name="T8" fmla="*/ 16 w 31"/>
                <a:gd name="T9" fmla="*/ 30 h 30"/>
                <a:gd name="T10" fmla="*/ 31 w 31"/>
                <a:gd name="T11" fmla="*/ 15 h 30"/>
                <a:gd name="T12" fmla="*/ 16 w 31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15"/>
                  </a:moveTo>
                  <a:lnTo>
                    <a:pt x="31" y="15"/>
                  </a:ln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24" y="30"/>
                    <a:pt x="31" y="24"/>
                    <a:pt x="31" y="15"/>
                  </a:cubicBezTo>
                  <a:lnTo>
                    <a:pt x="16" y="15"/>
                  </a:lnTo>
                  <a:close/>
                </a:path>
              </a:pathLst>
            </a:custGeom>
            <a:solidFill>
              <a:srgbClr val="37464C"/>
            </a:solidFill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6C87820-0058-44C1-9F5D-9A641BA73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5461000"/>
              <a:ext cx="11113" cy="11113"/>
            </a:xfrm>
            <a:custGeom>
              <a:avLst/>
              <a:gdLst>
                <a:gd name="T0" fmla="*/ 16 w 31"/>
                <a:gd name="T1" fmla="*/ 15 h 30"/>
                <a:gd name="T2" fmla="*/ 31 w 31"/>
                <a:gd name="T3" fmla="*/ 15 h 30"/>
                <a:gd name="T4" fmla="*/ 16 w 31"/>
                <a:gd name="T5" fmla="*/ 0 h 30"/>
                <a:gd name="T6" fmla="*/ 0 w 31"/>
                <a:gd name="T7" fmla="*/ 15 h 30"/>
                <a:gd name="T8" fmla="*/ 16 w 31"/>
                <a:gd name="T9" fmla="*/ 30 h 30"/>
                <a:gd name="T10" fmla="*/ 31 w 31"/>
                <a:gd name="T11" fmla="*/ 15 h 30"/>
                <a:gd name="T12" fmla="*/ 16 w 31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15"/>
                  </a:moveTo>
                  <a:lnTo>
                    <a:pt x="31" y="15"/>
                  </a:ln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24" y="30"/>
                    <a:pt x="31" y="24"/>
                    <a:pt x="31" y="15"/>
                  </a:cubicBezTo>
                  <a:lnTo>
                    <a:pt x="16" y="15"/>
                  </a:lnTo>
                  <a:close/>
                </a:path>
              </a:pathLst>
            </a:custGeom>
            <a:solidFill>
              <a:srgbClr val="37464C"/>
            </a:solidFill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41603B0-DC80-4F2B-923C-F2AE33956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6" y="5461000"/>
              <a:ext cx="11113" cy="11113"/>
            </a:xfrm>
            <a:custGeom>
              <a:avLst/>
              <a:gdLst>
                <a:gd name="T0" fmla="*/ 16 w 31"/>
                <a:gd name="T1" fmla="*/ 15 h 30"/>
                <a:gd name="T2" fmla="*/ 31 w 31"/>
                <a:gd name="T3" fmla="*/ 15 h 30"/>
                <a:gd name="T4" fmla="*/ 16 w 31"/>
                <a:gd name="T5" fmla="*/ 0 h 30"/>
                <a:gd name="T6" fmla="*/ 0 w 31"/>
                <a:gd name="T7" fmla="*/ 15 h 30"/>
                <a:gd name="T8" fmla="*/ 16 w 31"/>
                <a:gd name="T9" fmla="*/ 30 h 30"/>
                <a:gd name="T10" fmla="*/ 31 w 31"/>
                <a:gd name="T11" fmla="*/ 15 h 30"/>
                <a:gd name="T12" fmla="*/ 16 w 31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15"/>
                  </a:moveTo>
                  <a:lnTo>
                    <a:pt x="31" y="15"/>
                  </a:ln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24" y="30"/>
                    <a:pt x="31" y="24"/>
                    <a:pt x="31" y="15"/>
                  </a:cubicBezTo>
                  <a:lnTo>
                    <a:pt x="16" y="15"/>
                  </a:lnTo>
                  <a:close/>
                </a:path>
              </a:pathLst>
            </a:custGeom>
            <a:solidFill>
              <a:srgbClr val="37464C"/>
            </a:solidFill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B937D0D-8A2B-4330-9F60-5F027A0A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963" y="5443538"/>
              <a:ext cx="279400" cy="234950"/>
            </a:xfrm>
            <a:custGeom>
              <a:avLst/>
              <a:gdLst>
                <a:gd name="T0" fmla="*/ 773 w 773"/>
                <a:gd name="T1" fmla="*/ 464 h 649"/>
                <a:gd name="T2" fmla="*/ 773 w 773"/>
                <a:gd name="T3" fmla="*/ 588 h 649"/>
                <a:gd name="T4" fmla="*/ 711 w 773"/>
                <a:gd name="T5" fmla="*/ 649 h 649"/>
                <a:gd name="T6" fmla="*/ 62 w 773"/>
                <a:gd name="T7" fmla="*/ 649 h 649"/>
                <a:gd name="T8" fmla="*/ 0 w 773"/>
                <a:gd name="T9" fmla="*/ 588 h 649"/>
                <a:gd name="T10" fmla="*/ 0 w 773"/>
                <a:gd name="T11" fmla="*/ 62 h 649"/>
                <a:gd name="T12" fmla="*/ 62 w 773"/>
                <a:gd name="T13" fmla="*/ 0 h 649"/>
                <a:gd name="T14" fmla="*/ 711 w 773"/>
                <a:gd name="T15" fmla="*/ 0 h 649"/>
                <a:gd name="T16" fmla="*/ 773 w 773"/>
                <a:gd name="T17" fmla="*/ 62 h 649"/>
                <a:gd name="T18" fmla="*/ 773 w 773"/>
                <a:gd name="T19" fmla="*/ 9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3" h="649">
                  <a:moveTo>
                    <a:pt x="773" y="464"/>
                  </a:moveTo>
                  <a:lnTo>
                    <a:pt x="773" y="588"/>
                  </a:lnTo>
                  <a:cubicBezTo>
                    <a:pt x="773" y="622"/>
                    <a:pt x="745" y="649"/>
                    <a:pt x="711" y="649"/>
                  </a:cubicBezTo>
                  <a:lnTo>
                    <a:pt x="62" y="649"/>
                  </a:lnTo>
                  <a:cubicBezTo>
                    <a:pt x="28" y="649"/>
                    <a:pt x="0" y="622"/>
                    <a:pt x="0" y="588"/>
                  </a:cubicBezTo>
                  <a:lnTo>
                    <a:pt x="0" y="62"/>
                  </a:lnTo>
                  <a:cubicBezTo>
                    <a:pt x="0" y="28"/>
                    <a:pt x="28" y="0"/>
                    <a:pt x="62" y="0"/>
                  </a:cubicBezTo>
                  <a:lnTo>
                    <a:pt x="711" y="0"/>
                  </a:lnTo>
                  <a:cubicBezTo>
                    <a:pt x="745" y="0"/>
                    <a:pt x="773" y="28"/>
                    <a:pt x="773" y="62"/>
                  </a:cubicBezTo>
                  <a:lnTo>
                    <a:pt x="773" y="93"/>
                  </a:lnTo>
                </a:path>
              </a:pathLst>
            </a:cu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D6E88078-8A85-411E-9142-A943A44AC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5888" y="5645150"/>
              <a:ext cx="211138" cy="0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084FB50B-473A-45C4-A280-2AAA8A35B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4801" y="5600700"/>
              <a:ext cx="0" cy="22225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0C25BF40-F631-4AF0-ADB4-9638FE4F9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7026" y="5600700"/>
              <a:ext cx="0" cy="22225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0C2CC97C-A552-462B-BD52-E5ACE39EB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2576" y="5595938"/>
              <a:ext cx="0" cy="2698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8DB226F1-799C-4AC4-B0A8-D5222A17E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7001" y="5595938"/>
              <a:ext cx="0" cy="2698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10C4F76D-B32D-4B25-BB5C-00CB467A8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8126" y="5522913"/>
              <a:ext cx="0" cy="100013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CE02AF04-BFA9-4061-84E5-C41C06869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0351" y="5578475"/>
              <a:ext cx="0" cy="44450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9FA449FD-7F26-430F-8CA6-D947F1B082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3676" y="5534025"/>
              <a:ext cx="0" cy="88900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000DA828-9F94-4EE8-B3B7-14E3C9A4D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1451" y="5556250"/>
              <a:ext cx="0" cy="66675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2FD91F2A-5773-4975-A98C-68CA98609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5901" y="5545138"/>
              <a:ext cx="0" cy="7778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2BC69EB4-9557-4285-A8DA-A0A1F24FE6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9226" y="5578475"/>
              <a:ext cx="0" cy="44450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70FFDCCB-36A5-4CD2-9E73-489CB8DE9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351" y="5478463"/>
              <a:ext cx="100013" cy="100013"/>
            </a:xfrm>
            <a:prstGeom prst="ellipse">
              <a:avLst/>
            </a:prstGeom>
            <a:noFill/>
            <a:ln w="15875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CF884C6-452E-4BE9-8B5C-050D77B4F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36076" y="5564188"/>
              <a:ext cx="36513" cy="36513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C4BAB-682F-4142-9C71-9F2229458F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53069" y="1789723"/>
            <a:ext cx="796254" cy="64030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41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927" y="2487863"/>
            <a:ext cx="2975134" cy="7485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</a:t>
            </a:r>
            <a:r>
              <a:rPr lang="en-US" dirty="0" err="1"/>
              <a:t>kolommen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926" y="3495304"/>
            <a:ext cx="2975134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F532C4-4587-4172-B6C0-661F6941A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3332390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1940BD2-4CBE-4D01-A1A6-C2610E3FBD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46891" y="197923"/>
            <a:ext cx="2557765" cy="557045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000">
                <a:solidFill>
                  <a:srgbClr val="FF0000"/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1553DAB-F53E-4E2B-9AE3-3CE6C24328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5111" y="197923"/>
            <a:ext cx="2557765" cy="557045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000">
                <a:solidFill>
                  <a:srgbClr val="FF0000"/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573957A-5C45-4EB4-A2B0-FAF6B8ED7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6001" y="197923"/>
            <a:ext cx="2557765" cy="5570452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6880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kolommen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DB5A57B-D8A1-44F8-A309-81C1B9B3EF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5871" y="1817689"/>
            <a:ext cx="2718785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000">
                <a:solidFill>
                  <a:srgbClr val="FF0000"/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78ABC6-5B12-4B1B-B47F-32BAF7C86E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017" y="1817689"/>
            <a:ext cx="2718785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000">
                <a:solidFill>
                  <a:srgbClr val="FF0000"/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D6ACBE-4AF9-4138-BB4B-7D43F766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769" y="6452854"/>
            <a:ext cx="669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2E6CF3-6619-448D-9B5B-BE8A16CA0A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926" y="350304"/>
            <a:ext cx="10964775" cy="7485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</a:t>
            </a:r>
            <a:r>
              <a:rPr lang="en-US" dirty="0" err="1"/>
              <a:t>kolommen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325AEF0-76B2-46BB-905A-92F9AB031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925" y="1357745"/>
            <a:ext cx="10964775" cy="288657"/>
          </a:xfrm>
        </p:spPr>
        <p:txBody>
          <a:bodyPr/>
          <a:lstStyle>
            <a:lvl1pPr>
              <a:defRPr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F532C4-4587-4172-B6C0-661F6941A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3321A98-2CC1-46CE-A794-7768BFC74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2756" y="1817689"/>
            <a:ext cx="2718785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000">
                <a:solidFill>
                  <a:srgbClr val="FF0000"/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BC9A48-9387-4694-B85B-A87F396EE9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313" y="1817689"/>
            <a:ext cx="2718785" cy="3950685"/>
          </a:xfrm>
          <a:solidFill>
            <a:schemeClr val="bg1"/>
          </a:solidFill>
          <a:effectLst>
            <a:outerShdw blurRad="127000" sx="102000" sy="102000" algn="ctr" rotWithShape="0">
              <a:prstClr val="black">
                <a:alpha val="12000"/>
              </a:prstClr>
            </a:outerShdw>
          </a:effectLst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000">
                <a:solidFill>
                  <a:srgbClr val="FF0000"/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8270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5ABA15A4-0E83-46FA-A1DC-A499350F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422" y="2315874"/>
            <a:ext cx="2685305" cy="74854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0DFAEDA-584E-46C4-9913-C9692439C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2513" y="3160401"/>
            <a:ext cx="367200" cy="36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4092F57-F7C1-41B5-880D-C617A25F60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0026" y="866062"/>
            <a:ext cx="7061425" cy="4422957"/>
          </a:xfrm>
          <a:noFill/>
          <a:effectLst/>
        </p:spPr>
        <p:txBody>
          <a:bodyPr lIns="180000" tIns="0" rIns="180000" bIns="0" anchor="ctr" anchorCtr="0">
            <a:noAutofit/>
          </a:bodyPr>
          <a:lstStyle>
            <a:lvl1pPr algn="l">
              <a:spcBef>
                <a:spcPts val="2000"/>
              </a:spcBef>
              <a:spcAft>
                <a:spcPts val="0"/>
              </a:spcAft>
              <a:defRPr sz="1800" b="0">
                <a:solidFill>
                  <a:srgbClr val="FF0000"/>
                </a:solidFill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1200" b="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068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379EA1-21CB-4FCF-9122-FC080703B1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82258"/>
          </a:xfrm>
          <a:custGeom>
            <a:avLst/>
            <a:gdLst>
              <a:gd name="connsiteX0" fmla="*/ 6097594 w 12192000"/>
              <a:gd name="connsiteY0" fmla="*/ 1032629 h 5282258"/>
              <a:gd name="connsiteX1" fmla="*/ 6152446 w 12192000"/>
              <a:gd name="connsiteY1" fmla="*/ 1087836 h 5282258"/>
              <a:gd name="connsiteX2" fmla="*/ 6097594 w 12192000"/>
              <a:gd name="connsiteY2" fmla="*/ 1143044 h 5282258"/>
              <a:gd name="connsiteX3" fmla="*/ 6042742 w 12192000"/>
              <a:gd name="connsiteY3" fmla="*/ 1087836 h 5282258"/>
              <a:gd name="connsiteX4" fmla="*/ 6097594 w 12192000"/>
              <a:gd name="connsiteY4" fmla="*/ 1032629 h 5282258"/>
              <a:gd name="connsiteX5" fmla="*/ 6277459 w 12192000"/>
              <a:gd name="connsiteY5" fmla="*/ 1010800 h 5282258"/>
              <a:gd name="connsiteX6" fmla="*/ 6322105 w 12192000"/>
              <a:gd name="connsiteY6" fmla="*/ 1010800 h 5282258"/>
              <a:gd name="connsiteX7" fmla="*/ 6363563 w 12192000"/>
              <a:gd name="connsiteY7" fmla="*/ 1051243 h 5282258"/>
              <a:gd name="connsiteX8" fmla="*/ 6322105 w 12192000"/>
              <a:gd name="connsiteY8" fmla="*/ 1092329 h 5282258"/>
              <a:gd name="connsiteX9" fmla="*/ 6277459 w 12192000"/>
              <a:gd name="connsiteY9" fmla="*/ 1092329 h 5282258"/>
              <a:gd name="connsiteX10" fmla="*/ 6443928 w 12192000"/>
              <a:gd name="connsiteY10" fmla="*/ 994111 h 5282258"/>
              <a:gd name="connsiteX11" fmla="*/ 6443928 w 12192000"/>
              <a:gd name="connsiteY11" fmla="*/ 1182844 h 5282258"/>
              <a:gd name="connsiteX12" fmla="*/ 6554269 w 12192000"/>
              <a:gd name="connsiteY12" fmla="*/ 1182844 h 5282258"/>
              <a:gd name="connsiteX13" fmla="*/ 6554269 w 12192000"/>
              <a:gd name="connsiteY13" fmla="*/ 1166154 h 5282258"/>
              <a:gd name="connsiteX14" fmla="*/ 6461785 w 12192000"/>
              <a:gd name="connsiteY14" fmla="*/ 1166154 h 5282258"/>
              <a:gd name="connsiteX15" fmla="*/ 6461785 w 12192000"/>
              <a:gd name="connsiteY15" fmla="*/ 1096181 h 5282258"/>
              <a:gd name="connsiteX16" fmla="*/ 6533222 w 12192000"/>
              <a:gd name="connsiteY16" fmla="*/ 1096181 h 5282258"/>
              <a:gd name="connsiteX17" fmla="*/ 6533222 w 12192000"/>
              <a:gd name="connsiteY17" fmla="*/ 1079491 h 5282258"/>
              <a:gd name="connsiteX18" fmla="*/ 6461785 w 12192000"/>
              <a:gd name="connsiteY18" fmla="*/ 1079491 h 5282258"/>
              <a:gd name="connsiteX19" fmla="*/ 6461785 w 12192000"/>
              <a:gd name="connsiteY19" fmla="*/ 1010800 h 5282258"/>
              <a:gd name="connsiteX20" fmla="*/ 6549168 w 12192000"/>
              <a:gd name="connsiteY20" fmla="*/ 1010800 h 5282258"/>
              <a:gd name="connsiteX21" fmla="*/ 6549168 w 12192000"/>
              <a:gd name="connsiteY21" fmla="*/ 994111 h 5282258"/>
              <a:gd name="connsiteX22" fmla="*/ 6259599 w 12192000"/>
              <a:gd name="connsiteY22" fmla="*/ 994111 h 5282258"/>
              <a:gd name="connsiteX23" fmla="*/ 6259599 w 12192000"/>
              <a:gd name="connsiteY23" fmla="*/ 1183486 h 5282258"/>
              <a:gd name="connsiteX24" fmla="*/ 6278096 w 12192000"/>
              <a:gd name="connsiteY24" fmla="*/ 1183486 h 5282258"/>
              <a:gd name="connsiteX25" fmla="*/ 6278096 w 12192000"/>
              <a:gd name="connsiteY25" fmla="*/ 1109019 h 5282258"/>
              <a:gd name="connsiteX26" fmla="*/ 6324656 w 12192000"/>
              <a:gd name="connsiteY26" fmla="*/ 1109019 h 5282258"/>
              <a:gd name="connsiteX27" fmla="*/ 6382698 w 12192000"/>
              <a:gd name="connsiteY27" fmla="*/ 1051243 h 5282258"/>
              <a:gd name="connsiteX28" fmla="*/ 6324656 w 12192000"/>
              <a:gd name="connsiteY28" fmla="*/ 994111 h 5282258"/>
              <a:gd name="connsiteX29" fmla="*/ 5892218 w 12192000"/>
              <a:gd name="connsiteY29" fmla="*/ 990901 h 5282258"/>
              <a:gd name="connsiteX30" fmla="*/ 5797185 w 12192000"/>
              <a:gd name="connsiteY30" fmla="*/ 1087836 h 5282258"/>
              <a:gd name="connsiteX31" fmla="*/ 5892218 w 12192000"/>
              <a:gd name="connsiteY31" fmla="*/ 1186696 h 5282258"/>
              <a:gd name="connsiteX32" fmla="*/ 5964293 w 12192000"/>
              <a:gd name="connsiteY32" fmla="*/ 1157165 h 5282258"/>
              <a:gd name="connsiteX33" fmla="*/ 5953449 w 12192000"/>
              <a:gd name="connsiteY33" fmla="*/ 1143684 h 5282258"/>
              <a:gd name="connsiteX34" fmla="*/ 5892218 w 12192000"/>
              <a:gd name="connsiteY34" fmla="*/ 1168722 h 5282258"/>
              <a:gd name="connsiteX35" fmla="*/ 5816318 w 12192000"/>
              <a:gd name="connsiteY35" fmla="*/ 1086551 h 5282258"/>
              <a:gd name="connsiteX36" fmla="*/ 5892218 w 12192000"/>
              <a:gd name="connsiteY36" fmla="*/ 1007593 h 5282258"/>
              <a:gd name="connsiteX37" fmla="*/ 5949622 w 12192000"/>
              <a:gd name="connsiteY37" fmla="*/ 1028776 h 5282258"/>
              <a:gd name="connsiteX38" fmla="*/ 5959827 w 12192000"/>
              <a:gd name="connsiteY38" fmla="*/ 1015296 h 5282258"/>
              <a:gd name="connsiteX39" fmla="*/ 5892218 w 12192000"/>
              <a:gd name="connsiteY39" fmla="*/ 990901 h 5282258"/>
              <a:gd name="connsiteX40" fmla="*/ 5702151 w 12192000"/>
              <a:gd name="connsiteY40" fmla="*/ 990901 h 5282258"/>
              <a:gd name="connsiteX41" fmla="*/ 5643472 w 12192000"/>
              <a:gd name="connsiteY41" fmla="*/ 1041617 h 5282258"/>
              <a:gd name="connsiteX42" fmla="*/ 5737231 w 12192000"/>
              <a:gd name="connsiteY42" fmla="*/ 1135981 h 5282258"/>
              <a:gd name="connsiteX43" fmla="*/ 5699599 w 12192000"/>
              <a:gd name="connsiteY43" fmla="*/ 1168722 h 5282258"/>
              <a:gd name="connsiteX44" fmla="*/ 5650487 w 12192000"/>
              <a:gd name="connsiteY44" fmla="*/ 1148178 h 5282258"/>
              <a:gd name="connsiteX45" fmla="*/ 5640283 w 12192000"/>
              <a:gd name="connsiteY45" fmla="*/ 1162301 h 5282258"/>
              <a:gd name="connsiteX46" fmla="*/ 5699599 w 12192000"/>
              <a:gd name="connsiteY46" fmla="*/ 1186696 h 5282258"/>
              <a:gd name="connsiteX47" fmla="*/ 5756364 w 12192000"/>
              <a:gd name="connsiteY47" fmla="*/ 1135340 h 5282258"/>
              <a:gd name="connsiteX48" fmla="*/ 5662606 w 12192000"/>
              <a:gd name="connsiteY48" fmla="*/ 1040973 h 5282258"/>
              <a:gd name="connsiteX49" fmla="*/ 5702151 w 12192000"/>
              <a:gd name="connsiteY49" fmla="*/ 1008234 h 5282258"/>
              <a:gd name="connsiteX50" fmla="*/ 5743609 w 12192000"/>
              <a:gd name="connsiteY50" fmla="*/ 1024283 h 5282258"/>
              <a:gd name="connsiteX51" fmla="*/ 5752537 w 12192000"/>
              <a:gd name="connsiteY51" fmla="*/ 1008876 h 5282258"/>
              <a:gd name="connsiteX52" fmla="*/ 5702151 w 12192000"/>
              <a:gd name="connsiteY52" fmla="*/ 990901 h 5282258"/>
              <a:gd name="connsiteX53" fmla="*/ 6097594 w 12192000"/>
              <a:gd name="connsiteY53" fmla="*/ 987051 h 5282258"/>
              <a:gd name="connsiteX54" fmla="*/ 5997457 w 12192000"/>
              <a:gd name="connsiteY54" fmla="*/ 1087836 h 5282258"/>
              <a:gd name="connsiteX55" fmla="*/ 6097594 w 12192000"/>
              <a:gd name="connsiteY55" fmla="*/ 1188621 h 5282258"/>
              <a:gd name="connsiteX56" fmla="*/ 6197730 w 12192000"/>
              <a:gd name="connsiteY56" fmla="*/ 1087836 h 5282258"/>
              <a:gd name="connsiteX57" fmla="*/ 6098106 w 12192000"/>
              <a:gd name="connsiteY57" fmla="*/ 987051 h 5282258"/>
              <a:gd name="connsiteX58" fmla="*/ 6097594 w 12192000"/>
              <a:gd name="connsiteY58" fmla="*/ 987051 h 5282258"/>
              <a:gd name="connsiteX59" fmla="*/ 5372401 w 12192000"/>
              <a:gd name="connsiteY59" fmla="*/ 927349 h 5282258"/>
              <a:gd name="connsiteX60" fmla="*/ 5372401 w 12192000"/>
              <a:gd name="connsiteY60" fmla="*/ 978706 h 5282258"/>
              <a:gd name="connsiteX61" fmla="*/ 5466160 w 12192000"/>
              <a:gd name="connsiteY61" fmla="*/ 978706 h 5282258"/>
              <a:gd name="connsiteX62" fmla="*/ 6095681 w 12192000"/>
              <a:gd name="connsiteY62" fmla="*/ 1607169 h 5282258"/>
              <a:gd name="connsiteX63" fmla="*/ 6096959 w 12192000"/>
              <a:gd name="connsiteY63" fmla="*/ 1607169 h 5282258"/>
              <a:gd name="connsiteX64" fmla="*/ 6096959 w 12192000"/>
              <a:gd name="connsiteY64" fmla="*/ 1549394 h 5282258"/>
              <a:gd name="connsiteX65" fmla="*/ 6095681 w 12192000"/>
              <a:gd name="connsiteY65" fmla="*/ 1549394 h 5282258"/>
              <a:gd name="connsiteX66" fmla="*/ 5523561 w 12192000"/>
              <a:gd name="connsiteY66" fmla="*/ 975496 h 5282258"/>
              <a:gd name="connsiteX67" fmla="*/ 5523561 w 12192000"/>
              <a:gd name="connsiteY67" fmla="*/ 927349 h 5282258"/>
              <a:gd name="connsiteX68" fmla="*/ 6459872 w 12192000"/>
              <a:gd name="connsiteY68" fmla="*/ 803453 h 5282258"/>
              <a:gd name="connsiteX69" fmla="*/ 6468802 w 12192000"/>
              <a:gd name="connsiteY69" fmla="*/ 837477 h 5282258"/>
              <a:gd name="connsiteX70" fmla="*/ 6480284 w 12192000"/>
              <a:gd name="connsiteY70" fmla="*/ 875351 h 5282258"/>
              <a:gd name="connsiteX71" fmla="*/ 6440101 w 12192000"/>
              <a:gd name="connsiteY71" fmla="*/ 875351 h 5282258"/>
              <a:gd name="connsiteX72" fmla="*/ 6451582 w 12192000"/>
              <a:gd name="connsiteY72" fmla="*/ 837477 h 5282258"/>
              <a:gd name="connsiteX73" fmla="*/ 6459872 w 12192000"/>
              <a:gd name="connsiteY73" fmla="*/ 803453 h 5282258"/>
              <a:gd name="connsiteX74" fmla="*/ 6243017 w 12192000"/>
              <a:gd name="connsiteY74" fmla="*/ 799602 h 5282258"/>
              <a:gd name="connsiteX75" fmla="*/ 6260238 w 12192000"/>
              <a:gd name="connsiteY75" fmla="*/ 799602 h 5282258"/>
              <a:gd name="connsiteX76" fmla="*/ 6291491 w 12192000"/>
              <a:gd name="connsiteY76" fmla="*/ 823353 h 5282258"/>
              <a:gd name="connsiteX77" fmla="*/ 6265340 w 12192000"/>
              <a:gd name="connsiteY77" fmla="*/ 847748 h 5282258"/>
              <a:gd name="connsiteX78" fmla="*/ 6265340 w 12192000"/>
              <a:gd name="connsiteY78" fmla="*/ 847106 h 5282258"/>
              <a:gd name="connsiteX79" fmla="*/ 6243017 w 12192000"/>
              <a:gd name="connsiteY79" fmla="*/ 847106 h 5282258"/>
              <a:gd name="connsiteX80" fmla="*/ 6052947 w 12192000"/>
              <a:gd name="connsiteY80" fmla="*/ 799602 h 5282258"/>
              <a:gd name="connsiteX81" fmla="*/ 6070168 w 12192000"/>
              <a:gd name="connsiteY81" fmla="*/ 799602 h 5282258"/>
              <a:gd name="connsiteX82" fmla="*/ 6101421 w 12192000"/>
              <a:gd name="connsiteY82" fmla="*/ 823353 h 5282258"/>
              <a:gd name="connsiteX83" fmla="*/ 6075271 w 12192000"/>
              <a:gd name="connsiteY83" fmla="*/ 847748 h 5282258"/>
              <a:gd name="connsiteX84" fmla="*/ 6075271 w 12192000"/>
              <a:gd name="connsiteY84" fmla="*/ 847106 h 5282258"/>
              <a:gd name="connsiteX85" fmla="*/ 6052947 w 12192000"/>
              <a:gd name="connsiteY85" fmla="*/ 847106 h 5282258"/>
              <a:gd name="connsiteX86" fmla="*/ 6434360 w 12192000"/>
              <a:gd name="connsiteY86" fmla="*/ 758518 h 5282258"/>
              <a:gd name="connsiteX87" fmla="*/ 6364838 w 12192000"/>
              <a:gd name="connsiteY87" fmla="*/ 954954 h 5282258"/>
              <a:gd name="connsiteX88" fmla="*/ 6416501 w 12192000"/>
              <a:gd name="connsiteY88" fmla="*/ 954954 h 5282258"/>
              <a:gd name="connsiteX89" fmla="*/ 6428620 w 12192000"/>
              <a:gd name="connsiteY89" fmla="*/ 913869 h 5282258"/>
              <a:gd name="connsiteX90" fmla="*/ 6492402 w 12192000"/>
              <a:gd name="connsiteY90" fmla="*/ 913869 h 5282258"/>
              <a:gd name="connsiteX91" fmla="*/ 6505157 w 12192000"/>
              <a:gd name="connsiteY91" fmla="*/ 954954 h 5282258"/>
              <a:gd name="connsiteX92" fmla="*/ 6556820 w 12192000"/>
              <a:gd name="connsiteY92" fmla="*/ 954954 h 5282258"/>
              <a:gd name="connsiteX93" fmla="*/ 6487301 w 12192000"/>
              <a:gd name="connsiteY93" fmla="*/ 758518 h 5282258"/>
              <a:gd name="connsiteX94" fmla="*/ 6193267 w 12192000"/>
              <a:gd name="connsiteY94" fmla="*/ 758518 h 5282258"/>
              <a:gd name="connsiteX95" fmla="*/ 6193267 w 12192000"/>
              <a:gd name="connsiteY95" fmla="*/ 954310 h 5282258"/>
              <a:gd name="connsiteX96" fmla="*/ 6242379 w 12192000"/>
              <a:gd name="connsiteY96" fmla="*/ 954310 h 5282258"/>
              <a:gd name="connsiteX97" fmla="*/ 6242379 w 12192000"/>
              <a:gd name="connsiteY97" fmla="*/ 888191 h 5282258"/>
              <a:gd name="connsiteX98" fmla="*/ 6265977 w 12192000"/>
              <a:gd name="connsiteY98" fmla="*/ 888191 h 5282258"/>
              <a:gd name="connsiteX99" fmla="*/ 6302333 w 12192000"/>
              <a:gd name="connsiteY99" fmla="*/ 954310 h 5282258"/>
              <a:gd name="connsiteX100" fmla="*/ 6358459 w 12192000"/>
              <a:gd name="connsiteY100" fmla="*/ 954310 h 5282258"/>
              <a:gd name="connsiteX101" fmla="*/ 6318916 w 12192000"/>
              <a:gd name="connsiteY101" fmla="*/ 885624 h 5282258"/>
              <a:gd name="connsiteX102" fmla="*/ 6311262 w 12192000"/>
              <a:gd name="connsiteY102" fmla="*/ 874069 h 5282258"/>
              <a:gd name="connsiteX103" fmla="*/ 6311262 w 12192000"/>
              <a:gd name="connsiteY103" fmla="*/ 873426 h 5282258"/>
              <a:gd name="connsiteX104" fmla="*/ 6341878 w 12192000"/>
              <a:gd name="connsiteY104" fmla="*/ 820143 h 5282258"/>
              <a:gd name="connsiteX105" fmla="*/ 6304246 w 12192000"/>
              <a:gd name="connsiteY105" fmla="*/ 763010 h 5282258"/>
              <a:gd name="connsiteX106" fmla="*/ 6264701 w 12192000"/>
              <a:gd name="connsiteY106" fmla="*/ 758518 h 5282258"/>
              <a:gd name="connsiteX107" fmla="*/ 6002559 w 12192000"/>
              <a:gd name="connsiteY107" fmla="*/ 758518 h 5282258"/>
              <a:gd name="connsiteX108" fmla="*/ 6002559 w 12192000"/>
              <a:gd name="connsiteY108" fmla="*/ 954310 h 5282258"/>
              <a:gd name="connsiteX109" fmla="*/ 6052947 w 12192000"/>
              <a:gd name="connsiteY109" fmla="*/ 954310 h 5282258"/>
              <a:gd name="connsiteX110" fmla="*/ 6052947 w 12192000"/>
              <a:gd name="connsiteY110" fmla="*/ 888191 h 5282258"/>
              <a:gd name="connsiteX111" fmla="*/ 6076548 w 12192000"/>
              <a:gd name="connsiteY111" fmla="*/ 888191 h 5282258"/>
              <a:gd name="connsiteX112" fmla="*/ 6112903 w 12192000"/>
              <a:gd name="connsiteY112" fmla="*/ 954310 h 5282258"/>
              <a:gd name="connsiteX113" fmla="*/ 6169029 w 12192000"/>
              <a:gd name="connsiteY113" fmla="*/ 954310 h 5282258"/>
              <a:gd name="connsiteX114" fmla="*/ 6129484 w 12192000"/>
              <a:gd name="connsiteY114" fmla="*/ 885624 h 5282258"/>
              <a:gd name="connsiteX115" fmla="*/ 6121832 w 12192000"/>
              <a:gd name="connsiteY115" fmla="*/ 874069 h 5282258"/>
              <a:gd name="connsiteX116" fmla="*/ 6121832 w 12192000"/>
              <a:gd name="connsiteY116" fmla="*/ 873426 h 5282258"/>
              <a:gd name="connsiteX117" fmla="*/ 6152446 w 12192000"/>
              <a:gd name="connsiteY117" fmla="*/ 820143 h 5282258"/>
              <a:gd name="connsiteX118" fmla="*/ 6114816 w 12192000"/>
              <a:gd name="connsiteY118" fmla="*/ 763010 h 5282258"/>
              <a:gd name="connsiteX119" fmla="*/ 6075271 w 12192000"/>
              <a:gd name="connsiteY119" fmla="*/ 758518 h 5282258"/>
              <a:gd name="connsiteX120" fmla="*/ 6003835 w 12192000"/>
              <a:gd name="connsiteY120" fmla="*/ 758518 h 5282258"/>
              <a:gd name="connsiteX121" fmla="*/ 5834817 w 12192000"/>
              <a:gd name="connsiteY121" fmla="*/ 758518 h 5282258"/>
              <a:gd name="connsiteX122" fmla="*/ 5834817 w 12192000"/>
              <a:gd name="connsiteY122" fmla="*/ 954954 h 5282258"/>
              <a:gd name="connsiteX123" fmla="*/ 5967481 w 12192000"/>
              <a:gd name="connsiteY123" fmla="*/ 954954 h 5282258"/>
              <a:gd name="connsiteX124" fmla="*/ 5967481 w 12192000"/>
              <a:gd name="connsiteY124" fmla="*/ 913869 h 5282258"/>
              <a:gd name="connsiteX125" fmla="*/ 5885202 w 12192000"/>
              <a:gd name="connsiteY125" fmla="*/ 913869 h 5282258"/>
              <a:gd name="connsiteX126" fmla="*/ 5885202 w 12192000"/>
              <a:gd name="connsiteY126" fmla="*/ 876636 h 5282258"/>
              <a:gd name="connsiteX127" fmla="*/ 5947709 w 12192000"/>
              <a:gd name="connsiteY127" fmla="*/ 876636 h 5282258"/>
              <a:gd name="connsiteX128" fmla="*/ 5947709 w 12192000"/>
              <a:gd name="connsiteY128" fmla="*/ 835551 h 5282258"/>
              <a:gd name="connsiteX129" fmla="*/ 5885202 w 12192000"/>
              <a:gd name="connsiteY129" fmla="*/ 835551 h 5282258"/>
              <a:gd name="connsiteX130" fmla="*/ 5885202 w 12192000"/>
              <a:gd name="connsiteY130" fmla="*/ 799602 h 5282258"/>
              <a:gd name="connsiteX131" fmla="*/ 5963654 w 12192000"/>
              <a:gd name="connsiteY131" fmla="*/ 799602 h 5282258"/>
              <a:gd name="connsiteX132" fmla="*/ 5963654 w 12192000"/>
              <a:gd name="connsiteY132" fmla="*/ 758518 h 5282258"/>
              <a:gd name="connsiteX133" fmla="*/ 5635179 w 12192000"/>
              <a:gd name="connsiteY133" fmla="*/ 758518 h 5282258"/>
              <a:gd name="connsiteX134" fmla="*/ 5635179 w 12192000"/>
              <a:gd name="connsiteY134" fmla="*/ 799602 h 5282258"/>
              <a:gd name="connsiteX135" fmla="*/ 5697048 w 12192000"/>
              <a:gd name="connsiteY135" fmla="*/ 799602 h 5282258"/>
              <a:gd name="connsiteX136" fmla="*/ 5697048 w 12192000"/>
              <a:gd name="connsiteY136" fmla="*/ 954954 h 5282258"/>
              <a:gd name="connsiteX137" fmla="*/ 5747435 w 12192000"/>
              <a:gd name="connsiteY137" fmla="*/ 954954 h 5282258"/>
              <a:gd name="connsiteX138" fmla="*/ 5747435 w 12192000"/>
              <a:gd name="connsiteY138" fmla="*/ 799602 h 5282258"/>
              <a:gd name="connsiteX139" fmla="*/ 5809942 w 12192000"/>
              <a:gd name="connsiteY139" fmla="*/ 799602 h 5282258"/>
              <a:gd name="connsiteX140" fmla="*/ 5809942 w 12192000"/>
              <a:gd name="connsiteY140" fmla="*/ 758518 h 5282258"/>
              <a:gd name="connsiteX141" fmla="*/ 6096959 w 12192000"/>
              <a:gd name="connsiteY141" fmla="*/ 339969 h 5282258"/>
              <a:gd name="connsiteX142" fmla="*/ 6096959 w 12192000"/>
              <a:gd name="connsiteY142" fmla="*/ 397744 h 5282258"/>
              <a:gd name="connsiteX143" fmla="*/ 6668437 w 12192000"/>
              <a:gd name="connsiteY143" fmla="*/ 971002 h 5282258"/>
              <a:gd name="connsiteX144" fmla="*/ 6668437 w 12192000"/>
              <a:gd name="connsiteY144" fmla="*/ 978706 h 5282258"/>
              <a:gd name="connsiteX145" fmla="*/ 6819601 w 12192000"/>
              <a:gd name="connsiteY145" fmla="*/ 978706 h 5282258"/>
              <a:gd name="connsiteX146" fmla="*/ 6819601 w 12192000"/>
              <a:gd name="connsiteY146" fmla="*/ 927349 h 5282258"/>
              <a:gd name="connsiteX147" fmla="*/ 6723290 w 12192000"/>
              <a:gd name="connsiteY147" fmla="*/ 927349 h 5282258"/>
              <a:gd name="connsiteX148" fmla="*/ 6096959 w 12192000"/>
              <a:gd name="connsiteY148" fmla="*/ 339969 h 5282258"/>
              <a:gd name="connsiteX149" fmla="*/ 0 w 12192000"/>
              <a:gd name="connsiteY149" fmla="*/ 0 h 5282258"/>
              <a:gd name="connsiteX150" fmla="*/ 12192000 w 12192000"/>
              <a:gd name="connsiteY150" fmla="*/ 0 h 5282258"/>
              <a:gd name="connsiteX151" fmla="*/ 12192000 w 12192000"/>
              <a:gd name="connsiteY151" fmla="*/ 3615763 h 5282258"/>
              <a:gd name="connsiteX152" fmla="*/ 12131734 w 12192000"/>
              <a:gd name="connsiteY152" fmla="*/ 3613164 h 5282258"/>
              <a:gd name="connsiteX153" fmla="*/ 11646901 w 12192000"/>
              <a:gd name="connsiteY153" fmla="*/ 3604990 h 5282258"/>
              <a:gd name="connsiteX154" fmla="*/ 11367157 w 12192000"/>
              <a:gd name="connsiteY154" fmla="*/ 3592945 h 5282258"/>
              <a:gd name="connsiteX155" fmla="*/ 11085697 w 12192000"/>
              <a:gd name="connsiteY155" fmla="*/ 3649731 h 5282258"/>
              <a:gd name="connsiteX156" fmla="*/ 10860443 w 12192000"/>
              <a:gd name="connsiteY156" fmla="*/ 3490560 h 5282258"/>
              <a:gd name="connsiteX157" fmla="*/ 10728294 w 12192000"/>
              <a:gd name="connsiteY157" fmla="*/ 3456144 h 5282258"/>
              <a:gd name="connsiteX158" fmla="*/ 10354158 w 12192000"/>
              <a:gd name="connsiteY158" fmla="*/ 3512929 h 5282258"/>
              <a:gd name="connsiteX159" fmla="*/ 10139201 w 12192000"/>
              <a:gd name="connsiteY159" fmla="*/ 3526265 h 5282258"/>
              <a:gd name="connsiteX160" fmla="*/ 9960285 w 12192000"/>
              <a:gd name="connsiteY160" fmla="*/ 3570575 h 5282258"/>
              <a:gd name="connsiteX161" fmla="*/ 9357462 w 12192000"/>
              <a:gd name="connsiteY161" fmla="*/ 3385592 h 5282258"/>
              <a:gd name="connsiteX162" fmla="*/ 8713451 w 12192000"/>
              <a:gd name="connsiteY162" fmla="*/ 3237606 h 5282258"/>
              <a:gd name="connsiteX163" fmla="*/ 8248784 w 12192000"/>
              <a:gd name="connsiteY163" fmla="*/ 3385162 h 5282258"/>
              <a:gd name="connsiteX164" fmla="*/ 7949732 w 12192000"/>
              <a:gd name="connsiteY164" fmla="*/ 3337411 h 5282258"/>
              <a:gd name="connsiteX165" fmla="*/ 7812864 w 12192000"/>
              <a:gd name="connsiteY165" fmla="*/ 3347305 h 5282258"/>
              <a:gd name="connsiteX166" fmla="*/ 7685863 w 12192000"/>
              <a:gd name="connsiteY166" fmla="*/ 3345584 h 5282258"/>
              <a:gd name="connsiteX167" fmla="*/ 7474768 w 12192000"/>
              <a:gd name="connsiteY167" fmla="*/ 3267289 h 5282258"/>
              <a:gd name="connsiteX168" fmla="*/ 7352488 w 12192000"/>
              <a:gd name="connsiteY168" fmla="*/ 3242338 h 5282258"/>
              <a:gd name="connsiteX169" fmla="*/ 7267106 w 12192000"/>
              <a:gd name="connsiteY169" fmla="*/ 3180390 h 5282258"/>
              <a:gd name="connsiteX170" fmla="*/ 7171855 w 12192000"/>
              <a:gd name="connsiteY170" fmla="*/ 3176518 h 5282258"/>
              <a:gd name="connsiteX171" fmla="*/ 7046142 w 12192000"/>
              <a:gd name="connsiteY171" fmla="*/ 3156729 h 5282258"/>
              <a:gd name="connsiteX172" fmla="*/ 7044426 w 12192000"/>
              <a:gd name="connsiteY172" fmla="*/ 3156729 h 5282258"/>
              <a:gd name="connsiteX173" fmla="*/ 6589198 w 12192000"/>
              <a:gd name="connsiteY173" fmla="*/ 3375267 h 5282258"/>
              <a:gd name="connsiteX174" fmla="*/ 6393549 w 12192000"/>
              <a:gd name="connsiteY174" fmla="*/ 3379139 h 5282258"/>
              <a:gd name="connsiteX175" fmla="*/ 6181596 w 12192000"/>
              <a:gd name="connsiteY175" fmla="*/ 3413555 h 5282258"/>
              <a:gd name="connsiteX176" fmla="*/ 5935747 w 12192000"/>
              <a:gd name="connsiteY176" fmla="*/ 3433344 h 5282258"/>
              <a:gd name="connsiteX177" fmla="*/ 5749538 w 12192000"/>
              <a:gd name="connsiteY177" fmla="*/ 3550786 h 5282258"/>
              <a:gd name="connsiteX178" fmla="*/ 5678743 w 12192000"/>
              <a:gd name="connsiteY178" fmla="*/ 3632093 h 5282258"/>
              <a:gd name="connsiteX179" fmla="*/ 5646135 w 12192000"/>
              <a:gd name="connsiteY179" fmla="*/ 3670379 h 5282258"/>
              <a:gd name="connsiteX180" fmla="*/ 5517418 w 12192000"/>
              <a:gd name="connsiteY180" fmla="*/ 3769754 h 5282258"/>
              <a:gd name="connsiteX181" fmla="*/ 5029582 w 12192000"/>
              <a:gd name="connsiteY181" fmla="*/ 3793845 h 5282258"/>
              <a:gd name="connsiteX182" fmla="*/ 4787166 w 12192000"/>
              <a:gd name="connsiteY182" fmla="*/ 3846328 h 5282258"/>
              <a:gd name="connsiteX183" fmla="*/ 4716372 w 12192000"/>
              <a:gd name="connsiteY183" fmla="*/ 3841166 h 5282258"/>
              <a:gd name="connsiteX184" fmla="*/ 4270584 w 12192000"/>
              <a:gd name="connsiteY184" fmla="*/ 3926774 h 5282258"/>
              <a:gd name="connsiteX185" fmla="*/ 4123418 w 12192000"/>
              <a:gd name="connsiteY185" fmla="*/ 3931507 h 5282258"/>
              <a:gd name="connsiteX186" fmla="*/ 3917042 w 12192000"/>
              <a:gd name="connsiteY186" fmla="*/ 3952586 h 5282258"/>
              <a:gd name="connsiteX187" fmla="*/ 3502146 w 12192000"/>
              <a:gd name="connsiteY187" fmla="*/ 4144882 h 5282258"/>
              <a:gd name="connsiteX188" fmla="*/ 3386301 w 12192000"/>
              <a:gd name="connsiteY188" fmla="*/ 4181019 h 5282258"/>
              <a:gd name="connsiteX189" fmla="*/ 3265736 w 12192000"/>
              <a:gd name="connsiteY189" fmla="*/ 4212423 h 5282258"/>
              <a:gd name="connsiteX190" fmla="*/ 2971834 w 12192000"/>
              <a:gd name="connsiteY190" fmla="*/ 4383210 h 5282258"/>
              <a:gd name="connsiteX191" fmla="*/ 2976553 w 12192000"/>
              <a:gd name="connsiteY191" fmla="*/ 4692088 h 5282258"/>
              <a:gd name="connsiteX192" fmla="*/ 2913911 w 12192000"/>
              <a:gd name="connsiteY192" fmla="*/ 4738978 h 5282258"/>
              <a:gd name="connsiteX193" fmla="*/ 2861566 w 12192000"/>
              <a:gd name="connsiteY193" fmla="*/ 4800927 h 5282258"/>
              <a:gd name="connsiteX194" fmla="*/ 2675785 w 12192000"/>
              <a:gd name="connsiteY194" fmla="*/ 4842655 h 5282258"/>
              <a:gd name="connsiteX195" fmla="*/ 2418352 w 12192000"/>
              <a:gd name="connsiteY195" fmla="*/ 5036242 h 5282258"/>
              <a:gd name="connsiteX196" fmla="*/ 2072105 w 12192000"/>
              <a:gd name="connsiteY196" fmla="*/ 5140778 h 5282258"/>
              <a:gd name="connsiteX197" fmla="*/ 1934807 w 12192000"/>
              <a:gd name="connsiteY197" fmla="*/ 5231119 h 5282258"/>
              <a:gd name="connsiteX198" fmla="*/ 1462417 w 12192000"/>
              <a:gd name="connsiteY198" fmla="*/ 5235421 h 5282258"/>
              <a:gd name="connsiteX199" fmla="*/ 891344 w 12192000"/>
              <a:gd name="connsiteY199" fmla="*/ 5192402 h 5282258"/>
              <a:gd name="connsiteX200" fmla="*/ 492752 w 12192000"/>
              <a:gd name="connsiteY200" fmla="*/ 5268546 h 5282258"/>
              <a:gd name="connsiteX201" fmla="*/ 420671 w 12192000"/>
              <a:gd name="connsiteY201" fmla="*/ 5276719 h 5282258"/>
              <a:gd name="connsiteX202" fmla="*/ 59259 w 12192000"/>
              <a:gd name="connsiteY202" fmla="*/ 5235946 h 5282258"/>
              <a:gd name="connsiteX203" fmla="*/ 0 w 12192000"/>
              <a:gd name="connsiteY203" fmla="*/ 5229081 h 528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2192000" h="5282258">
                <a:moveTo>
                  <a:pt x="6097594" y="1032629"/>
                </a:moveTo>
                <a:cubicBezTo>
                  <a:pt x="6127890" y="1032629"/>
                  <a:pt x="6152446" y="1057344"/>
                  <a:pt x="6152446" y="1087836"/>
                </a:cubicBezTo>
                <a:cubicBezTo>
                  <a:pt x="6152446" y="1118328"/>
                  <a:pt x="6127890" y="1143044"/>
                  <a:pt x="6097594" y="1143044"/>
                </a:cubicBezTo>
                <a:cubicBezTo>
                  <a:pt x="6067297" y="1143044"/>
                  <a:pt x="6042742" y="1118328"/>
                  <a:pt x="6042742" y="1087836"/>
                </a:cubicBezTo>
                <a:cubicBezTo>
                  <a:pt x="6042742" y="1057344"/>
                  <a:pt x="6067297" y="1032629"/>
                  <a:pt x="6097594" y="1032629"/>
                </a:cubicBezTo>
                <a:close/>
                <a:moveTo>
                  <a:pt x="6277459" y="1010800"/>
                </a:moveTo>
                <a:lnTo>
                  <a:pt x="6322105" y="1010800"/>
                </a:lnTo>
                <a:cubicBezTo>
                  <a:pt x="6346979" y="1010800"/>
                  <a:pt x="6363563" y="1025567"/>
                  <a:pt x="6363563" y="1051243"/>
                </a:cubicBezTo>
                <a:cubicBezTo>
                  <a:pt x="6363563" y="1076924"/>
                  <a:pt x="6346979" y="1092329"/>
                  <a:pt x="6322105" y="1092329"/>
                </a:cubicBezTo>
                <a:lnTo>
                  <a:pt x="6277459" y="1092329"/>
                </a:lnTo>
                <a:close/>
                <a:moveTo>
                  <a:pt x="6443928" y="994111"/>
                </a:moveTo>
                <a:lnTo>
                  <a:pt x="6443928" y="1182844"/>
                </a:lnTo>
                <a:lnTo>
                  <a:pt x="6554269" y="1182844"/>
                </a:lnTo>
                <a:lnTo>
                  <a:pt x="6554269" y="1166154"/>
                </a:lnTo>
                <a:lnTo>
                  <a:pt x="6461785" y="1166154"/>
                </a:lnTo>
                <a:lnTo>
                  <a:pt x="6461785" y="1096181"/>
                </a:lnTo>
                <a:lnTo>
                  <a:pt x="6533222" y="1096181"/>
                </a:lnTo>
                <a:lnTo>
                  <a:pt x="6533222" y="1079491"/>
                </a:lnTo>
                <a:lnTo>
                  <a:pt x="6461785" y="1079491"/>
                </a:lnTo>
                <a:lnTo>
                  <a:pt x="6461785" y="1010800"/>
                </a:lnTo>
                <a:lnTo>
                  <a:pt x="6549168" y="1010800"/>
                </a:lnTo>
                <a:lnTo>
                  <a:pt x="6549168" y="994111"/>
                </a:lnTo>
                <a:close/>
                <a:moveTo>
                  <a:pt x="6259599" y="994111"/>
                </a:moveTo>
                <a:lnTo>
                  <a:pt x="6259599" y="1183486"/>
                </a:lnTo>
                <a:lnTo>
                  <a:pt x="6278096" y="1183486"/>
                </a:lnTo>
                <a:lnTo>
                  <a:pt x="6278096" y="1109019"/>
                </a:lnTo>
                <a:lnTo>
                  <a:pt x="6324656" y="1109019"/>
                </a:lnTo>
                <a:cubicBezTo>
                  <a:pt x="6358459" y="1109019"/>
                  <a:pt x="6382698" y="1086551"/>
                  <a:pt x="6382698" y="1051243"/>
                </a:cubicBezTo>
                <a:cubicBezTo>
                  <a:pt x="6382698" y="1015939"/>
                  <a:pt x="6358459" y="994111"/>
                  <a:pt x="6324656" y="994111"/>
                </a:cubicBezTo>
                <a:close/>
                <a:moveTo>
                  <a:pt x="5892218" y="990901"/>
                </a:moveTo>
                <a:cubicBezTo>
                  <a:pt x="5838644" y="990901"/>
                  <a:pt x="5797185" y="1032629"/>
                  <a:pt x="5797185" y="1087836"/>
                </a:cubicBezTo>
                <a:cubicBezTo>
                  <a:pt x="5797185" y="1143044"/>
                  <a:pt x="5836728" y="1186696"/>
                  <a:pt x="5892218" y="1186696"/>
                </a:cubicBezTo>
                <a:cubicBezTo>
                  <a:pt x="5919225" y="1187083"/>
                  <a:pt x="5945228" y="1176424"/>
                  <a:pt x="5964293" y="1157165"/>
                </a:cubicBezTo>
                <a:lnTo>
                  <a:pt x="5953449" y="1143684"/>
                </a:lnTo>
                <a:cubicBezTo>
                  <a:pt x="5936916" y="1159516"/>
                  <a:pt x="5915037" y="1168464"/>
                  <a:pt x="5892218" y="1168722"/>
                </a:cubicBezTo>
                <a:cubicBezTo>
                  <a:pt x="5847571" y="1168722"/>
                  <a:pt x="5816318" y="1130846"/>
                  <a:pt x="5816318" y="1086551"/>
                </a:cubicBezTo>
                <a:cubicBezTo>
                  <a:pt x="5816318" y="1042259"/>
                  <a:pt x="5848209" y="1007593"/>
                  <a:pt x="5892218" y="1007593"/>
                </a:cubicBezTo>
                <a:cubicBezTo>
                  <a:pt x="5913264" y="1007464"/>
                  <a:pt x="5933646" y="1014989"/>
                  <a:pt x="5949622" y="1028776"/>
                </a:cubicBezTo>
                <a:lnTo>
                  <a:pt x="5959827" y="1015296"/>
                </a:lnTo>
                <a:cubicBezTo>
                  <a:pt x="5959827" y="1015296"/>
                  <a:pt x="5936865" y="990901"/>
                  <a:pt x="5892218" y="990901"/>
                </a:cubicBezTo>
                <a:close/>
                <a:moveTo>
                  <a:pt x="5702151" y="990901"/>
                </a:moveTo>
                <a:cubicBezTo>
                  <a:pt x="5667071" y="990901"/>
                  <a:pt x="5643472" y="1014654"/>
                  <a:pt x="5643472" y="1041617"/>
                </a:cubicBezTo>
                <a:cubicBezTo>
                  <a:pt x="5643472" y="1100674"/>
                  <a:pt x="5737231" y="1088477"/>
                  <a:pt x="5737231" y="1135981"/>
                </a:cubicBezTo>
                <a:cubicBezTo>
                  <a:pt x="5737231" y="1156524"/>
                  <a:pt x="5720009" y="1168722"/>
                  <a:pt x="5699599" y="1168722"/>
                </a:cubicBezTo>
                <a:cubicBezTo>
                  <a:pt x="5681272" y="1168207"/>
                  <a:pt x="5663779" y="1160889"/>
                  <a:pt x="5650487" y="1148178"/>
                </a:cubicBezTo>
                <a:lnTo>
                  <a:pt x="5640283" y="1162301"/>
                </a:lnTo>
                <a:cubicBezTo>
                  <a:pt x="5655953" y="1178182"/>
                  <a:pt x="5677360" y="1186991"/>
                  <a:pt x="5699599" y="1186696"/>
                </a:cubicBezTo>
                <a:cubicBezTo>
                  <a:pt x="5734679" y="1186696"/>
                  <a:pt x="5756364" y="1163586"/>
                  <a:pt x="5756364" y="1135340"/>
                </a:cubicBezTo>
                <a:cubicBezTo>
                  <a:pt x="5756364" y="1073072"/>
                  <a:pt x="5662606" y="1085909"/>
                  <a:pt x="5662606" y="1040973"/>
                </a:cubicBezTo>
                <a:cubicBezTo>
                  <a:pt x="5662606" y="1024283"/>
                  <a:pt x="5677915" y="1008234"/>
                  <a:pt x="5702151" y="1008234"/>
                </a:cubicBezTo>
                <a:cubicBezTo>
                  <a:pt x="5717421" y="1008486"/>
                  <a:pt x="5732108" y="1014173"/>
                  <a:pt x="5743609" y="1024283"/>
                </a:cubicBezTo>
                <a:lnTo>
                  <a:pt x="5752537" y="1008876"/>
                </a:lnTo>
                <a:cubicBezTo>
                  <a:pt x="5738535" y="996808"/>
                  <a:pt x="5720581" y="990400"/>
                  <a:pt x="5702151" y="990901"/>
                </a:cubicBezTo>
                <a:close/>
                <a:moveTo>
                  <a:pt x="6097594" y="987051"/>
                </a:moveTo>
                <a:cubicBezTo>
                  <a:pt x="6042290" y="987051"/>
                  <a:pt x="5997457" y="1032173"/>
                  <a:pt x="5997457" y="1087836"/>
                </a:cubicBezTo>
                <a:cubicBezTo>
                  <a:pt x="5997457" y="1143499"/>
                  <a:pt x="6042290" y="1188621"/>
                  <a:pt x="6097594" y="1188621"/>
                </a:cubicBezTo>
                <a:cubicBezTo>
                  <a:pt x="6152900" y="1188621"/>
                  <a:pt x="6197730" y="1143499"/>
                  <a:pt x="6197730" y="1087836"/>
                </a:cubicBezTo>
                <a:cubicBezTo>
                  <a:pt x="6197871" y="1032316"/>
                  <a:pt x="6153269" y="987192"/>
                  <a:pt x="6098106" y="987051"/>
                </a:cubicBezTo>
                <a:cubicBezTo>
                  <a:pt x="6097933" y="987051"/>
                  <a:pt x="6097768" y="987051"/>
                  <a:pt x="6097594" y="987051"/>
                </a:cubicBezTo>
                <a:close/>
                <a:moveTo>
                  <a:pt x="5372401" y="927349"/>
                </a:moveTo>
                <a:lnTo>
                  <a:pt x="5372401" y="978706"/>
                </a:lnTo>
                <a:lnTo>
                  <a:pt x="5466160" y="978706"/>
                </a:lnTo>
                <a:cubicBezTo>
                  <a:pt x="5468857" y="1326672"/>
                  <a:pt x="5749947" y="1607285"/>
                  <a:pt x="6095681" y="1607169"/>
                </a:cubicBezTo>
                <a:lnTo>
                  <a:pt x="6096959" y="1607169"/>
                </a:lnTo>
                <a:lnTo>
                  <a:pt x="6096959" y="1549394"/>
                </a:lnTo>
                <a:lnTo>
                  <a:pt x="6095681" y="1549394"/>
                </a:lnTo>
                <a:cubicBezTo>
                  <a:pt x="5780340" y="1549678"/>
                  <a:pt x="5524337" y="1292881"/>
                  <a:pt x="5523561" y="975496"/>
                </a:cubicBezTo>
                <a:lnTo>
                  <a:pt x="5523561" y="927349"/>
                </a:lnTo>
                <a:close/>
                <a:moveTo>
                  <a:pt x="6459872" y="803453"/>
                </a:moveTo>
                <a:cubicBezTo>
                  <a:pt x="6460510" y="803453"/>
                  <a:pt x="6465613" y="824637"/>
                  <a:pt x="6468802" y="837477"/>
                </a:cubicBezTo>
                <a:lnTo>
                  <a:pt x="6480284" y="875351"/>
                </a:lnTo>
                <a:lnTo>
                  <a:pt x="6440101" y="875351"/>
                </a:lnTo>
                <a:lnTo>
                  <a:pt x="6451582" y="837477"/>
                </a:lnTo>
                <a:cubicBezTo>
                  <a:pt x="6455409" y="824637"/>
                  <a:pt x="6459872" y="803453"/>
                  <a:pt x="6459872" y="803453"/>
                </a:cubicBezTo>
                <a:close/>
                <a:moveTo>
                  <a:pt x="6243017" y="799602"/>
                </a:moveTo>
                <a:lnTo>
                  <a:pt x="6260238" y="799602"/>
                </a:lnTo>
                <a:cubicBezTo>
                  <a:pt x="6285750" y="799602"/>
                  <a:pt x="6291491" y="808588"/>
                  <a:pt x="6291491" y="823353"/>
                </a:cubicBezTo>
                <a:cubicBezTo>
                  <a:pt x="6291491" y="839403"/>
                  <a:pt x="6281285" y="847748"/>
                  <a:pt x="6265340" y="847748"/>
                </a:cubicBezTo>
                <a:lnTo>
                  <a:pt x="6265340" y="847106"/>
                </a:lnTo>
                <a:lnTo>
                  <a:pt x="6243017" y="847106"/>
                </a:lnTo>
                <a:close/>
                <a:moveTo>
                  <a:pt x="6052947" y="799602"/>
                </a:moveTo>
                <a:lnTo>
                  <a:pt x="6070168" y="799602"/>
                </a:lnTo>
                <a:cubicBezTo>
                  <a:pt x="6095681" y="799602"/>
                  <a:pt x="6101421" y="808588"/>
                  <a:pt x="6101421" y="823353"/>
                </a:cubicBezTo>
                <a:cubicBezTo>
                  <a:pt x="6101421" y="839403"/>
                  <a:pt x="6091217" y="847748"/>
                  <a:pt x="6075271" y="847748"/>
                </a:cubicBezTo>
                <a:lnTo>
                  <a:pt x="6075271" y="847106"/>
                </a:lnTo>
                <a:lnTo>
                  <a:pt x="6052947" y="847106"/>
                </a:lnTo>
                <a:close/>
                <a:moveTo>
                  <a:pt x="6434360" y="758518"/>
                </a:moveTo>
                <a:lnTo>
                  <a:pt x="6364838" y="954954"/>
                </a:lnTo>
                <a:lnTo>
                  <a:pt x="6416501" y="954954"/>
                </a:lnTo>
                <a:lnTo>
                  <a:pt x="6428620" y="913869"/>
                </a:lnTo>
                <a:lnTo>
                  <a:pt x="6492402" y="913869"/>
                </a:lnTo>
                <a:lnTo>
                  <a:pt x="6505157" y="954954"/>
                </a:lnTo>
                <a:lnTo>
                  <a:pt x="6556820" y="954954"/>
                </a:lnTo>
                <a:lnTo>
                  <a:pt x="6487301" y="758518"/>
                </a:lnTo>
                <a:close/>
                <a:moveTo>
                  <a:pt x="6193267" y="758518"/>
                </a:moveTo>
                <a:lnTo>
                  <a:pt x="6193267" y="954310"/>
                </a:lnTo>
                <a:lnTo>
                  <a:pt x="6242379" y="954310"/>
                </a:lnTo>
                <a:lnTo>
                  <a:pt x="6242379" y="888191"/>
                </a:lnTo>
                <a:lnTo>
                  <a:pt x="6265977" y="888191"/>
                </a:lnTo>
                <a:lnTo>
                  <a:pt x="6302333" y="954310"/>
                </a:lnTo>
                <a:lnTo>
                  <a:pt x="6358459" y="954310"/>
                </a:lnTo>
                <a:lnTo>
                  <a:pt x="6318916" y="885624"/>
                </a:lnTo>
                <a:lnTo>
                  <a:pt x="6311262" y="874069"/>
                </a:lnTo>
                <a:lnTo>
                  <a:pt x="6311262" y="873426"/>
                </a:lnTo>
                <a:cubicBezTo>
                  <a:pt x="6331673" y="863796"/>
                  <a:pt x="6341878" y="841329"/>
                  <a:pt x="6341878" y="820143"/>
                </a:cubicBezTo>
                <a:cubicBezTo>
                  <a:pt x="6341878" y="791898"/>
                  <a:pt x="6327207" y="771356"/>
                  <a:pt x="6304246" y="763010"/>
                </a:cubicBezTo>
                <a:cubicBezTo>
                  <a:pt x="6295954" y="759801"/>
                  <a:pt x="6285750" y="758518"/>
                  <a:pt x="6264701" y="758518"/>
                </a:cubicBezTo>
                <a:close/>
                <a:moveTo>
                  <a:pt x="6002559" y="758518"/>
                </a:moveTo>
                <a:lnTo>
                  <a:pt x="6002559" y="954310"/>
                </a:lnTo>
                <a:lnTo>
                  <a:pt x="6052947" y="954310"/>
                </a:lnTo>
                <a:lnTo>
                  <a:pt x="6052947" y="888191"/>
                </a:lnTo>
                <a:lnTo>
                  <a:pt x="6076548" y="888191"/>
                </a:lnTo>
                <a:lnTo>
                  <a:pt x="6112903" y="954310"/>
                </a:lnTo>
                <a:lnTo>
                  <a:pt x="6169029" y="954310"/>
                </a:lnTo>
                <a:lnTo>
                  <a:pt x="6129484" y="885624"/>
                </a:lnTo>
                <a:lnTo>
                  <a:pt x="6121832" y="874069"/>
                </a:lnTo>
                <a:lnTo>
                  <a:pt x="6121832" y="873426"/>
                </a:lnTo>
                <a:cubicBezTo>
                  <a:pt x="6142241" y="863796"/>
                  <a:pt x="6152446" y="841329"/>
                  <a:pt x="6152446" y="820143"/>
                </a:cubicBezTo>
                <a:cubicBezTo>
                  <a:pt x="6152446" y="791898"/>
                  <a:pt x="6137777" y="771356"/>
                  <a:pt x="6114816" y="763010"/>
                </a:cubicBezTo>
                <a:cubicBezTo>
                  <a:pt x="6106524" y="759801"/>
                  <a:pt x="6096320" y="758518"/>
                  <a:pt x="6075271" y="758518"/>
                </a:cubicBezTo>
                <a:lnTo>
                  <a:pt x="6003835" y="758518"/>
                </a:lnTo>
                <a:close/>
                <a:moveTo>
                  <a:pt x="5834817" y="758518"/>
                </a:moveTo>
                <a:lnTo>
                  <a:pt x="5834817" y="954954"/>
                </a:lnTo>
                <a:lnTo>
                  <a:pt x="5967481" y="954954"/>
                </a:lnTo>
                <a:lnTo>
                  <a:pt x="5967481" y="913869"/>
                </a:lnTo>
                <a:lnTo>
                  <a:pt x="5885202" y="913869"/>
                </a:lnTo>
                <a:lnTo>
                  <a:pt x="5885202" y="876636"/>
                </a:lnTo>
                <a:lnTo>
                  <a:pt x="5947709" y="876636"/>
                </a:lnTo>
                <a:lnTo>
                  <a:pt x="5947709" y="835551"/>
                </a:lnTo>
                <a:lnTo>
                  <a:pt x="5885202" y="835551"/>
                </a:lnTo>
                <a:lnTo>
                  <a:pt x="5885202" y="799602"/>
                </a:lnTo>
                <a:lnTo>
                  <a:pt x="5963654" y="799602"/>
                </a:lnTo>
                <a:lnTo>
                  <a:pt x="5963654" y="758518"/>
                </a:lnTo>
                <a:close/>
                <a:moveTo>
                  <a:pt x="5635179" y="758518"/>
                </a:moveTo>
                <a:lnTo>
                  <a:pt x="5635179" y="799602"/>
                </a:lnTo>
                <a:lnTo>
                  <a:pt x="5697048" y="799602"/>
                </a:lnTo>
                <a:lnTo>
                  <a:pt x="5697048" y="954954"/>
                </a:lnTo>
                <a:lnTo>
                  <a:pt x="5747435" y="954954"/>
                </a:lnTo>
                <a:lnTo>
                  <a:pt x="5747435" y="799602"/>
                </a:lnTo>
                <a:lnTo>
                  <a:pt x="5809942" y="799602"/>
                </a:lnTo>
                <a:lnTo>
                  <a:pt x="5809942" y="758518"/>
                </a:lnTo>
                <a:close/>
                <a:moveTo>
                  <a:pt x="6096959" y="339969"/>
                </a:moveTo>
                <a:lnTo>
                  <a:pt x="6096959" y="397744"/>
                </a:lnTo>
                <a:cubicBezTo>
                  <a:pt x="6411482" y="398585"/>
                  <a:pt x="6666549" y="654439"/>
                  <a:pt x="6668437" y="971002"/>
                </a:cubicBezTo>
                <a:lnTo>
                  <a:pt x="6668437" y="978706"/>
                </a:lnTo>
                <a:lnTo>
                  <a:pt x="6819601" y="978706"/>
                </a:lnTo>
                <a:lnTo>
                  <a:pt x="6819601" y="927349"/>
                </a:lnTo>
                <a:lnTo>
                  <a:pt x="6723290" y="927349"/>
                </a:lnTo>
                <a:cubicBezTo>
                  <a:pt x="6699391" y="596766"/>
                  <a:pt x="6426278" y="340643"/>
                  <a:pt x="6096959" y="33996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5763"/>
                </a:lnTo>
                <a:lnTo>
                  <a:pt x="12131734" y="3613164"/>
                </a:lnTo>
                <a:cubicBezTo>
                  <a:pt x="11941233" y="3613164"/>
                  <a:pt x="11845983" y="3705656"/>
                  <a:pt x="11646901" y="3604990"/>
                </a:cubicBezTo>
                <a:cubicBezTo>
                  <a:pt x="11573104" y="3567994"/>
                  <a:pt x="11439239" y="3521533"/>
                  <a:pt x="11367157" y="3592945"/>
                </a:cubicBezTo>
                <a:cubicBezTo>
                  <a:pt x="11293360" y="3666078"/>
                  <a:pt x="11184809" y="3699633"/>
                  <a:pt x="11085697" y="3649731"/>
                </a:cubicBezTo>
                <a:cubicBezTo>
                  <a:pt x="11002460" y="3608002"/>
                  <a:pt x="10971568" y="3556809"/>
                  <a:pt x="10860443" y="3490560"/>
                </a:cubicBezTo>
                <a:cubicBezTo>
                  <a:pt x="10813247" y="3462166"/>
                  <a:pt x="10780210" y="3456144"/>
                  <a:pt x="10728294" y="3456144"/>
                </a:cubicBezTo>
                <a:cubicBezTo>
                  <a:pt x="10685818" y="3456144"/>
                  <a:pt x="10470432" y="3583051"/>
                  <a:pt x="10354158" y="3512929"/>
                </a:cubicBezTo>
                <a:cubicBezTo>
                  <a:pt x="10284222" y="3471200"/>
                  <a:pt x="10215573" y="3493141"/>
                  <a:pt x="10139201" y="3526265"/>
                </a:cubicBezTo>
                <a:cubicBezTo>
                  <a:pt x="10055106" y="3562401"/>
                  <a:pt x="10073127" y="3570575"/>
                  <a:pt x="9960285" y="3570575"/>
                </a:cubicBezTo>
                <a:cubicBezTo>
                  <a:pt x="9755626" y="3570575"/>
                  <a:pt x="9544102" y="3447540"/>
                  <a:pt x="9357462" y="3385592"/>
                </a:cubicBezTo>
                <a:cubicBezTo>
                  <a:pt x="9205577" y="3334829"/>
                  <a:pt x="8880353" y="3237606"/>
                  <a:pt x="8713451" y="3237606"/>
                </a:cubicBezTo>
                <a:cubicBezTo>
                  <a:pt x="8545261" y="3237606"/>
                  <a:pt x="8369777" y="3385162"/>
                  <a:pt x="8248784" y="3385162"/>
                </a:cubicBezTo>
                <a:cubicBezTo>
                  <a:pt x="8065577" y="3385162"/>
                  <a:pt x="8076733" y="3342573"/>
                  <a:pt x="7949732" y="3337411"/>
                </a:cubicBezTo>
                <a:lnTo>
                  <a:pt x="7812864" y="3347305"/>
                </a:lnTo>
                <a:cubicBezTo>
                  <a:pt x="7763952" y="3351177"/>
                  <a:pt x="7727911" y="3361931"/>
                  <a:pt x="7685863" y="3345584"/>
                </a:cubicBezTo>
                <a:cubicBezTo>
                  <a:pt x="7617215" y="3318912"/>
                  <a:pt x="7553714" y="3280195"/>
                  <a:pt x="7474768" y="3267289"/>
                </a:cubicBezTo>
                <a:cubicBezTo>
                  <a:pt x="7425427" y="3259546"/>
                  <a:pt x="7387670" y="3264708"/>
                  <a:pt x="7352488" y="3242338"/>
                </a:cubicBezTo>
                <a:cubicBezTo>
                  <a:pt x="7321167" y="3222118"/>
                  <a:pt x="7314302" y="3180390"/>
                  <a:pt x="7267106" y="3180390"/>
                </a:cubicBezTo>
                <a:cubicBezTo>
                  <a:pt x="7237501" y="3180390"/>
                  <a:pt x="7218193" y="3185982"/>
                  <a:pt x="7171855" y="3176518"/>
                </a:cubicBezTo>
                <a:cubicBezTo>
                  <a:pt x="7099774" y="3161462"/>
                  <a:pt x="7125946" y="3156729"/>
                  <a:pt x="7046142" y="3156729"/>
                </a:cubicBezTo>
                <a:lnTo>
                  <a:pt x="7044426" y="3156729"/>
                </a:lnTo>
                <a:cubicBezTo>
                  <a:pt x="6927723" y="3156729"/>
                  <a:pt x="6705043" y="3375267"/>
                  <a:pt x="6589198" y="3375267"/>
                </a:cubicBezTo>
                <a:cubicBezTo>
                  <a:pt x="6492661" y="3375267"/>
                  <a:pt x="6500384" y="3357630"/>
                  <a:pt x="6393549" y="3379139"/>
                </a:cubicBezTo>
                <a:cubicBezTo>
                  <a:pt x="6299586" y="3397638"/>
                  <a:pt x="6291434" y="3413555"/>
                  <a:pt x="6181596" y="3413555"/>
                </a:cubicBezTo>
                <a:cubicBezTo>
                  <a:pt x="6114234" y="3413555"/>
                  <a:pt x="6015122" y="3382150"/>
                  <a:pt x="5935747" y="3433344"/>
                </a:cubicBezTo>
                <a:cubicBezTo>
                  <a:pt x="5862808" y="3480235"/>
                  <a:pt x="5890267" y="3508197"/>
                  <a:pt x="5749538" y="3550786"/>
                </a:cubicBezTo>
                <a:cubicBezTo>
                  <a:pt x="5684321" y="3570575"/>
                  <a:pt x="5683034" y="3580040"/>
                  <a:pt x="5678743" y="3632093"/>
                </a:cubicBezTo>
                <a:cubicBezTo>
                  <a:pt x="5677027" y="3658334"/>
                  <a:pt x="5663726" y="3660055"/>
                  <a:pt x="5646135" y="3670379"/>
                </a:cubicBezTo>
                <a:cubicBezTo>
                  <a:pt x="5558608" y="3721573"/>
                  <a:pt x="5582206" y="3757709"/>
                  <a:pt x="5517418" y="3769754"/>
                </a:cubicBezTo>
                <a:cubicBezTo>
                  <a:pt x="5373256" y="3795566"/>
                  <a:pt x="5245826" y="3697051"/>
                  <a:pt x="5029582" y="3793845"/>
                </a:cubicBezTo>
                <a:cubicBezTo>
                  <a:pt x="4912880" y="3845899"/>
                  <a:pt x="4924464" y="3848049"/>
                  <a:pt x="4787166" y="3846328"/>
                </a:cubicBezTo>
                <a:cubicBezTo>
                  <a:pt x="4759707" y="3845899"/>
                  <a:pt x="4748551" y="3841166"/>
                  <a:pt x="4716372" y="3841166"/>
                </a:cubicBezTo>
                <a:cubicBezTo>
                  <a:pt x="4555047" y="3842027"/>
                  <a:pt x="4478675" y="3909997"/>
                  <a:pt x="4270584" y="3926774"/>
                </a:cubicBezTo>
                <a:lnTo>
                  <a:pt x="4123418" y="3931507"/>
                </a:lnTo>
                <a:cubicBezTo>
                  <a:pt x="4071073" y="3931507"/>
                  <a:pt x="3970245" y="3944843"/>
                  <a:pt x="3917042" y="3952586"/>
                </a:cubicBezTo>
                <a:cubicBezTo>
                  <a:pt x="3671622" y="3988722"/>
                  <a:pt x="3743704" y="4068738"/>
                  <a:pt x="3502146" y="4144882"/>
                </a:cubicBezTo>
                <a:cubicBezTo>
                  <a:pt x="3461386" y="4157789"/>
                  <a:pt x="3427919" y="4168973"/>
                  <a:pt x="3386301" y="4181019"/>
                </a:cubicBezTo>
                <a:cubicBezTo>
                  <a:pt x="3342966" y="4193064"/>
                  <a:pt x="3313791" y="4205970"/>
                  <a:pt x="3265736" y="4212423"/>
                </a:cubicBezTo>
                <a:cubicBezTo>
                  <a:pt x="3080814" y="4238234"/>
                  <a:pt x="2971834" y="4174136"/>
                  <a:pt x="2971834" y="4383210"/>
                </a:cubicBezTo>
                <a:cubicBezTo>
                  <a:pt x="2971834" y="4461504"/>
                  <a:pt x="2992428" y="4623256"/>
                  <a:pt x="2976553" y="4692088"/>
                </a:cubicBezTo>
                <a:cubicBezTo>
                  <a:pt x="2954242" y="4702842"/>
                  <a:pt x="2927212" y="4698111"/>
                  <a:pt x="2913911" y="4738978"/>
                </a:cubicBezTo>
                <a:cubicBezTo>
                  <a:pt x="2900610" y="4780707"/>
                  <a:pt x="2908762" y="4788451"/>
                  <a:pt x="2861566" y="4800927"/>
                </a:cubicBezTo>
                <a:cubicBezTo>
                  <a:pt x="2799782" y="4817274"/>
                  <a:pt x="2736711" y="4824587"/>
                  <a:pt x="2675785" y="4842655"/>
                </a:cubicBezTo>
                <a:cubicBezTo>
                  <a:pt x="2541491" y="4882233"/>
                  <a:pt x="2469410" y="5006989"/>
                  <a:pt x="2418352" y="5036242"/>
                </a:cubicBezTo>
                <a:cubicBezTo>
                  <a:pt x="2306369" y="5100770"/>
                  <a:pt x="2187521" y="5078831"/>
                  <a:pt x="2072105" y="5140778"/>
                </a:cubicBezTo>
                <a:cubicBezTo>
                  <a:pt x="2031773" y="5162288"/>
                  <a:pt x="1991871" y="5199715"/>
                  <a:pt x="1934807" y="5231119"/>
                </a:cubicBezTo>
                <a:cubicBezTo>
                  <a:pt x="1764043" y="5325332"/>
                  <a:pt x="1647340" y="5266395"/>
                  <a:pt x="1462417" y="5235421"/>
                </a:cubicBezTo>
                <a:cubicBezTo>
                  <a:pt x="1326407" y="5212621"/>
                  <a:pt x="1019203" y="5164439"/>
                  <a:pt x="891344" y="5192402"/>
                </a:cubicBezTo>
                <a:cubicBezTo>
                  <a:pt x="731736" y="5227677"/>
                  <a:pt x="666520" y="5248757"/>
                  <a:pt x="492752" y="5268546"/>
                </a:cubicBezTo>
                <a:cubicBezTo>
                  <a:pt x="473445" y="5270697"/>
                  <a:pt x="440407" y="5274999"/>
                  <a:pt x="420671" y="5276719"/>
                </a:cubicBezTo>
                <a:cubicBezTo>
                  <a:pt x="262671" y="5289625"/>
                  <a:pt x="146907" y="5253651"/>
                  <a:pt x="59259" y="5235946"/>
                </a:cubicBezTo>
                <a:lnTo>
                  <a:pt x="0" y="5229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7E06AC-40B6-4096-9CA1-704FC43EE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723" y="3154367"/>
            <a:ext cx="12203723" cy="2419554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DC4E1E5A-66FA-4B04-A92E-32D2E7465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54367"/>
            <a:ext cx="12203723" cy="2419554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DA8476-165A-4C9E-B87B-77F10D80DE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2132" y="4374079"/>
            <a:ext cx="5287736" cy="593251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 sz="4000">
                <a:solidFill>
                  <a:schemeClr val="tx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A865AB5-EF76-4C58-A4F4-8541D8E20C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0113" y="5531861"/>
            <a:ext cx="5299075" cy="227919"/>
          </a:xfrm>
        </p:spPr>
        <p:txBody>
          <a:bodyPr anchor="ctr" anchorCtr="0">
            <a:noAutofit/>
          </a:bodyPr>
          <a:lstStyle>
            <a:lvl1pPr algn="ctr">
              <a:defRPr sz="1600" b="0">
                <a:solidFill>
                  <a:schemeClr val="accent2"/>
                </a:solidFill>
                <a:latin typeface="Proxima Nova Rg" panose="02000506030000020004"/>
              </a:defRPr>
            </a:lvl1pPr>
            <a:lvl2pPr algn="ctr">
              <a:defRPr sz="1600">
                <a:latin typeface="Proxima Nova Rg" panose="02000506030000020004"/>
              </a:defRPr>
            </a:lvl2pPr>
            <a:lvl3pPr algn="ctr">
              <a:defRPr sz="1600">
                <a:latin typeface="Proxima Nova Rg" panose="02000506030000020004"/>
              </a:defRPr>
            </a:lvl3pPr>
            <a:lvl4pPr algn="ctr">
              <a:defRPr sz="1600">
                <a:latin typeface="Proxima Nova Rg" panose="02000506030000020004"/>
              </a:defRPr>
            </a:lvl4pPr>
            <a:lvl5pPr algn="ctr">
              <a:defRPr sz="1600">
                <a:latin typeface="Proxima Nova Rg" panose="02000506030000020004"/>
              </a:defRPr>
            </a:lvl5pPr>
          </a:lstStyle>
          <a:p>
            <a:pPr lvl="0"/>
            <a:r>
              <a:rPr lang="en-US" dirty="0"/>
              <a:t>&lt; email&gt;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8B7D838-FFDE-454B-B1E1-3C24ED0434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0113" y="5801035"/>
            <a:ext cx="5299075" cy="227919"/>
          </a:xfrm>
        </p:spPr>
        <p:txBody>
          <a:bodyPr anchor="ctr" anchorCtr="0">
            <a:noAutofit/>
          </a:bodyPr>
          <a:lstStyle>
            <a:lvl1pPr algn="ctr">
              <a:defRPr sz="1600" b="0">
                <a:solidFill>
                  <a:schemeClr val="accent2"/>
                </a:solidFill>
                <a:latin typeface="Proxima Nova Rg" panose="02000506030000020004"/>
              </a:defRPr>
            </a:lvl1pPr>
            <a:lvl2pPr algn="ctr">
              <a:defRPr sz="1600">
                <a:latin typeface="Proxima Nova Rg" panose="02000506030000020004"/>
              </a:defRPr>
            </a:lvl2pPr>
            <a:lvl3pPr algn="ctr">
              <a:defRPr sz="1600">
                <a:latin typeface="Proxima Nova Rg" panose="02000506030000020004"/>
              </a:defRPr>
            </a:lvl3pPr>
            <a:lvl4pPr algn="ctr">
              <a:defRPr sz="1600">
                <a:latin typeface="Proxima Nova Rg" panose="02000506030000020004"/>
              </a:defRPr>
            </a:lvl4pPr>
            <a:lvl5pPr algn="ctr">
              <a:defRPr sz="1600">
                <a:latin typeface="Proxima Nova Rg" panose="02000506030000020004"/>
              </a:defRPr>
            </a:lvl5pPr>
          </a:lstStyle>
          <a:p>
            <a:pPr lvl="0"/>
            <a:r>
              <a:rPr lang="en-US" dirty="0"/>
              <a:t>&lt; </a:t>
            </a:r>
            <a:r>
              <a:rPr lang="en-US" dirty="0" err="1"/>
              <a:t>tel</a:t>
            </a:r>
            <a:r>
              <a:rPr lang="en-US" dirty="0"/>
              <a:t> number&gt;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C79C54E-0D3C-45D8-8762-E41356C6BE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8884" y="5153249"/>
            <a:ext cx="2454234" cy="325248"/>
          </a:xfrm>
          <a:custGeom>
            <a:avLst/>
            <a:gdLst>
              <a:gd name="connsiteX0" fmla="*/ 0 w 7697159"/>
              <a:gd name="connsiteY0" fmla="*/ 0 h 428625"/>
              <a:gd name="connsiteX1" fmla="*/ 7697159 w 7697159"/>
              <a:gd name="connsiteY1" fmla="*/ 0 h 428625"/>
              <a:gd name="connsiteX2" fmla="*/ 7697159 w 7697159"/>
              <a:gd name="connsiteY2" fmla="*/ 428625 h 428625"/>
              <a:gd name="connsiteX3" fmla="*/ 0 w 7697159"/>
              <a:gd name="connsiteY3" fmla="*/ 428625 h 428625"/>
              <a:gd name="connsiteX4" fmla="*/ 0 w 7697159"/>
              <a:gd name="connsiteY4" fmla="*/ 0 h 428625"/>
              <a:gd name="connsiteX0" fmla="*/ 128954 w 7697159"/>
              <a:gd name="connsiteY0" fmla="*/ 0 h 483333"/>
              <a:gd name="connsiteX1" fmla="*/ 7697159 w 7697159"/>
              <a:gd name="connsiteY1" fmla="*/ 54708 h 483333"/>
              <a:gd name="connsiteX2" fmla="*/ 7697159 w 7697159"/>
              <a:gd name="connsiteY2" fmla="*/ 483333 h 483333"/>
              <a:gd name="connsiteX3" fmla="*/ 0 w 7697159"/>
              <a:gd name="connsiteY3" fmla="*/ 483333 h 483333"/>
              <a:gd name="connsiteX4" fmla="*/ 128954 w 7697159"/>
              <a:gd name="connsiteY4" fmla="*/ 0 h 483333"/>
              <a:gd name="connsiteX0" fmla="*/ 128954 w 7697159"/>
              <a:gd name="connsiteY0" fmla="*/ 74246 h 557579"/>
              <a:gd name="connsiteX1" fmla="*/ 4395159 w 7697159"/>
              <a:gd name="connsiteY1" fmla="*/ 0 h 557579"/>
              <a:gd name="connsiteX2" fmla="*/ 7697159 w 7697159"/>
              <a:gd name="connsiteY2" fmla="*/ 557579 h 557579"/>
              <a:gd name="connsiteX3" fmla="*/ 0 w 7697159"/>
              <a:gd name="connsiteY3" fmla="*/ 557579 h 557579"/>
              <a:gd name="connsiteX4" fmla="*/ 128954 w 7697159"/>
              <a:gd name="connsiteY4" fmla="*/ 74246 h 557579"/>
              <a:gd name="connsiteX0" fmla="*/ 128954 w 4395159"/>
              <a:gd name="connsiteY0" fmla="*/ 74246 h 557579"/>
              <a:gd name="connsiteX1" fmla="*/ 4395159 w 4395159"/>
              <a:gd name="connsiteY1" fmla="*/ 0 h 557579"/>
              <a:gd name="connsiteX2" fmla="*/ 4281836 w 4395159"/>
              <a:gd name="connsiteY2" fmla="*/ 452071 h 557579"/>
              <a:gd name="connsiteX3" fmla="*/ 0 w 4395159"/>
              <a:gd name="connsiteY3" fmla="*/ 557579 h 557579"/>
              <a:gd name="connsiteX4" fmla="*/ 128954 w 4395159"/>
              <a:gd name="connsiteY4" fmla="*/ 7424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159" h="557579">
                <a:moveTo>
                  <a:pt x="128954" y="74246"/>
                </a:moveTo>
                <a:lnTo>
                  <a:pt x="4395159" y="0"/>
                </a:lnTo>
                <a:lnTo>
                  <a:pt x="4281836" y="452071"/>
                </a:lnTo>
                <a:lnTo>
                  <a:pt x="0" y="557579"/>
                </a:lnTo>
                <a:lnTo>
                  <a:pt x="128954" y="7424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tIns="54000" rIns="108000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/>
              <a:t>Naam </a:t>
            </a:r>
            <a:r>
              <a:rPr lang="en-US" dirty="0" err="1"/>
              <a:t>contactpersoon</a:t>
            </a:r>
            <a:endParaRPr lang="en-US" dirty="0"/>
          </a:p>
        </p:txBody>
      </p:sp>
      <p:sp>
        <p:nvSpPr>
          <p:cNvPr id="10" name="Freeform: Shape 9">
            <a:hlinkClick r:id="rId3"/>
            <a:extLst>
              <a:ext uri="{FF2B5EF4-FFF2-40B4-BE49-F238E27FC236}">
                <a16:creationId xmlns:a16="http://schemas.microsoft.com/office/drawing/2014/main" id="{E8B5417D-20FD-4AE2-8D2F-ABE16E652F6B}"/>
              </a:ext>
            </a:extLst>
          </p:cNvPr>
          <p:cNvSpPr/>
          <p:nvPr userDrawn="1"/>
        </p:nvSpPr>
        <p:spPr>
          <a:xfrm>
            <a:off x="342850" y="6310916"/>
            <a:ext cx="285936" cy="285936"/>
          </a:xfrm>
          <a:custGeom>
            <a:avLst/>
            <a:gdLst>
              <a:gd name="connsiteX0" fmla="*/ 254577 w 408421"/>
              <a:gd name="connsiteY0" fmla="*/ 97800 h 408421"/>
              <a:gd name="connsiteX1" fmla="*/ 200864 w 408421"/>
              <a:gd name="connsiteY1" fmla="*/ 151521 h 408421"/>
              <a:gd name="connsiteX2" fmla="*/ 202248 w 408421"/>
              <a:gd name="connsiteY2" fmla="*/ 163767 h 408421"/>
              <a:gd name="connsiteX3" fmla="*/ 91521 w 408421"/>
              <a:gd name="connsiteY3" fmla="*/ 107639 h 408421"/>
              <a:gd name="connsiteX4" fmla="*/ 84246 w 408421"/>
              <a:gd name="connsiteY4" fmla="*/ 134649 h 408421"/>
              <a:gd name="connsiteX5" fmla="*/ 108144 w 408421"/>
              <a:gd name="connsiteY5" fmla="*/ 179359 h 408421"/>
              <a:gd name="connsiteX6" fmla="*/ 83807 w 408421"/>
              <a:gd name="connsiteY6" fmla="*/ 172642 h 408421"/>
              <a:gd name="connsiteX7" fmla="*/ 83807 w 408421"/>
              <a:gd name="connsiteY7" fmla="*/ 173321 h 408421"/>
              <a:gd name="connsiteX8" fmla="*/ 126900 w 408421"/>
              <a:gd name="connsiteY8" fmla="*/ 225994 h 408421"/>
              <a:gd name="connsiteX9" fmla="*/ 112745 w 408421"/>
              <a:gd name="connsiteY9" fmla="*/ 227877 h 408421"/>
              <a:gd name="connsiteX10" fmla="*/ 102632 w 408421"/>
              <a:gd name="connsiteY10" fmla="*/ 226931 h 408421"/>
              <a:gd name="connsiteX11" fmla="*/ 152810 w 408421"/>
              <a:gd name="connsiteY11" fmla="*/ 264236 h 408421"/>
              <a:gd name="connsiteX12" fmla="*/ 86095 w 408421"/>
              <a:gd name="connsiteY12" fmla="*/ 287240 h 408421"/>
              <a:gd name="connsiteX13" fmla="*/ 73273 w 408421"/>
              <a:gd name="connsiteY13" fmla="*/ 286475 h 408421"/>
              <a:gd name="connsiteX14" fmla="*/ 155622 w 408421"/>
              <a:gd name="connsiteY14" fmla="*/ 310623 h 408421"/>
              <a:gd name="connsiteX15" fmla="*/ 308470 w 408421"/>
              <a:gd name="connsiteY15" fmla="*/ 157774 h 408421"/>
              <a:gd name="connsiteX16" fmla="*/ 308306 w 408421"/>
              <a:gd name="connsiteY16" fmla="*/ 150825 h 408421"/>
              <a:gd name="connsiteX17" fmla="*/ 335147 w 408421"/>
              <a:gd name="connsiteY17" fmla="*/ 122979 h 408421"/>
              <a:gd name="connsiteX18" fmla="*/ 304291 w 408421"/>
              <a:gd name="connsiteY18" fmla="*/ 131441 h 408421"/>
              <a:gd name="connsiteX19" fmla="*/ 327913 w 408421"/>
              <a:gd name="connsiteY19" fmla="*/ 101721 h 408421"/>
              <a:gd name="connsiteX20" fmla="*/ 293791 w 408421"/>
              <a:gd name="connsiteY20" fmla="*/ 114759 h 408421"/>
              <a:gd name="connsiteX21" fmla="*/ 254577 w 408421"/>
              <a:gd name="connsiteY21" fmla="*/ 97800 h 408421"/>
              <a:gd name="connsiteX22" fmla="*/ 68072 w 408421"/>
              <a:gd name="connsiteY22" fmla="*/ 0 h 408421"/>
              <a:gd name="connsiteX23" fmla="*/ 340349 w 408421"/>
              <a:gd name="connsiteY23" fmla="*/ 0 h 408421"/>
              <a:gd name="connsiteX24" fmla="*/ 408421 w 408421"/>
              <a:gd name="connsiteY24" fmla="*/ 68072 h 408421"/>
              <a:gd name="connsiteX25" fmla="*/ 408421 w 408421"/>
              <a:gd name="connsiteY25" fmla="*/ 340349 h 408421"/>
              <a:gd name="connsiteX26" fmla="*/ 340349 w 408421"/>
              <a:gd name="connsiteY26" fmla="*/ 408421 h 408421"/>
              <a:gd name="connsiteX27" fmla="*/ 68072 w 408421"/>
              <a:gd name="connsiteY27" fmla="*/ 408421 h 408421"/>
              <a:gd name="connsiteX28" fmla="*/ 0 w 408421"/>
              <a:gd name="connsiteY28" fmla="*/ 340349 h 408421"/>
              <a:gd name="connsiteX29" fmla="*/ 0 w 408421"/>
              <a:gd name="connsiteY29" fmla="*/ 68072 h 408421"/>
              <a:gd name="connsiteX30" fmla="*/ 68072 w 408421"/>
              <a:gd name="connsiteY30" fmla="*/ 0 h 40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8421" h="408421">
                <a:moveTo>
                  <a:pt x="254577" y="97800"/>
                </a:moveTo>
                <a:cubicBezTo>
                  <a:pt x="224918" y="97800"/>
                  <a:pt x="200864" y="121844"/>
                  <a:pt x="200864" y="151521"/>
                </a:cubicBezTo>
                <a:cubicBezTo>
                  <a:pt x="200864" y="155726"/>
                  <a:pt x="201338" y="159828"/>
                  <a:pt x="202248" y="163767"/>
                </a:cubicBezTo>
                <a:cubicBezTo>
                  <a:pt x="157600" y="161523"/>
                  <a:pt x="118016" y="140136"/>
                  <a:pt x="91521" y="107639"/>
                </a:cubicBezTo>
                <a:cubicBezTo>
                  <a:pt x="86895" y="115575"/>
                  <a:pt x="84246" y="124803"/>
                  <a:pt x="84246" y="134649"/>
                </a:cubicBezTo>
                <a:cubicBezTo>
                  <a:pt x="84246" y="153285"/>
                  <a:pt x="93732" y="169727"/>
                  <a:pt x="108144" y="179359"/>
                </a:cubicBezTo>
                <a:cubicBezTo>
                  <a:pt x="99613" y="179094"/>
                  <a:pt x="91267" y="176791"/>
                  <a:pt x="83807" y="172642"/>
                </a:cubicBezTo>
                <a:lnTo>
                  <a:pt x="83807" y="173321"/>
                </a:lnTo>
                <a:cubicBezTo>
                  <a:pt x="83807" y="199352"/>
                  <a:pt x="102322" y="221057"/>
                  <a:pt x="126900" y="225994"/>
                </a:cubicBezTo>
                <a:cubicBezTo>
                  <a:pt x="122385" y="227231"/>
                  <a:pt x="117647" y="227877"/>
                  <a:pt x="112745" y="227877"/>
                </a:cubicBezTo>
                <a:cubicBezTo>
                  <a:pt x="109279" y="227877"/>
                  <a:pt x="105917" y="227549"/>
                  <a:pt x="102632" y="226931"/>
                </a:cubicBezTo>
                <a:cubicBezTo>
                  <a:pt x="109469" y="248267"/>
                  <a:pt x="129309" y="263797"/>
                  <a:pt x="152810" y="264236"/>
                </a:cubicBezTo>
                <a:cubicBezTo>
                  <a:pt x="134424" y="278649"/>
                  <a:pt x="111257" y="287240"/>
                  <a:pt x="86095" y="287240"/>
                </a:cubicBezTo>
                <a:cubicBezTo>
                  <a:pt x="81761" y="287240"/>
                  <a:pt x="77478" y="286982"/>
                  <a:pt x="73273" y="286475"/>
                </a:cubicBezTo>
                <a:cubicBezTo>
                  <a:pt x="97051" y="301722"/>
                  <a:pt x="125283" y="310623"/>
                  <a:pt x="155622" y="310623"/>
                </a:cubicBezTo>
                <a:cubicBezTo>
                  <a:pt x="254431" y="310623"/>
                  <a:pt x="308470" y="228763"/>
                  <a:pt x="308470" y="157774"/>
                </a:cubicBezTo>
                <a:cubicBezTo>
                  <a:pt x="308470" y="155443"/>
                  <a:pt x="308419" y="153130"/>
                  <a:pt x="308306" y="150825"/>
                </a:cubicBezTo>
                <a:cubicBezTo>
                  <a:pt x="318835" y="143210"/>
                  <a:pt x="327924" y="133780"/>
                  <a:pt x="335147" y="122979"/>
                </a:cubicBezTo>
                <a:cubicBezTo>
                  <a:pt x="325514" y="127253"/>
                  <a:pt x="315168" y="130142"/>
                  <a:pt x="304291" y="131441"/>
                </a:cubicBezTo>
                <a:cubicBezTo>
                  <a:pt x="315392" y="124794"/>
                  <a:pt x="323897" y="114259"/>
                  <a:pt x="327913" y="101721"/>
                </a:cubicBezTo>
                <a:cubicBezTo>
                  <a:pt x="317367" y="107985"/>
                  <a:pt x="305826" y="112394"/>
                  <a:pt x="293791" y="114759"/>
                </a:cubicBezTo>
                <a:cubicBezTo>
                  <a:pt x="283996" y="104318"/>
                  <a:pt x="270029" y="97800"/>
                  <a:pt x="254577" y="97800"/>
                </a:cubicBezTo>
                <a:close/>
                <a:moveTo>
                  <a:pt x="68072" y="0"/>
                </a:moveTo>
                <a:lnTo>
                  <a:pt x="340349" y="0"/>
                </a:lnTo>
                <a:cubicBezTo>
                  <a:pt x="377944" y="0"/>
                  <a:pt x="408421" y="30477"/>
                  <a:pt x="408421" y="68072"/>
                </a:cubicBezTo>
                <a:lnTo>
                  <a:pt x="408421" y="340349"/>
                </a:lnTo>
                <a:cubicBezTo>
                  <a:pt x="408421" y="377944"/>
                  <a:pt x="377944" y="408421"/>
                  <a:pt x="340349" y="408421"/>
                </a:cubicBezTo>
                <a:lnTo>
                  <a:pt x="68072" y="408421"/>
                </a:lnTo>
                <a:cubicBezTo>
                  <a:pt x="30477" y="408421"/>
                  <a:pt x="0" y="377944"/>
                  <a:pt x="0" y="340349"/>
                </a:cubicBezTo>
                <a:lnTo>
                  <a:pt x="0" y="68072"/>
                </a:lnTo>
                <a:cubicBezTo>
                  <a:pt x="0" y="30477"/>
                  <a:pt x="30477" y="0"/>
                  <a:pt x="68072" y="0"/>
                </a:cubicBezTo>
                <a:close/>
              </a:path>
            </a:pathLst>
          </a:custGeom>
          <a:solidFill>
            <a:schemeClr val="tx1"/>
          </a:solidFill>
          <a:ln w="2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7B514-B72C-4ABA-B062-7756B078E3A6}"/>
              </a:ext>
            </a:extLst>
          </p:cNvPr>
          <p:cNvSpPr txBox="1"/>
          <p:nvPr userDrawn="1"/>
        </p:nvSpPr>
        <p:spPr>
          <a:xfrm>
            <a:off x="4998007" y="6346342"/>
            <a:ext cx="2195986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9779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1200" b="0" kern="1200" dirty="0">
                <a:solidFill>
                  <a:schemeClr val="accent1"/>
                </a:solidFill>
                <a:latin typeface="Proxima Nova Rg" panose="02000506030000020004" charset="0"/>
                <a:ea typeface="+mn-ea"/>
                <a:cs typeface="+mn-cs"/>
              </a:rPr>
              <a:t>www.terrascope.be</a:t>
            </a:r>
            <a:endParaRPr lang="en-BE" sz="1200" b="1" kern="1200" dirty="0">
              <a:solidFill>
                <a:schemeClr val="accent1"/>
              </a:solidFill>
              <a:latin typeface="Proxima Nova Rg" panose="0200050603000002000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D2A4E-D9FE-43D0-A763-44AFC7186D55}"/>
              </a:ext>
            </a:extLst>
          </p:cNvPr>
          <p:cNvSpPr txBox="1"/>
          <p:nvPr userDrawn="1"/>
        </p:nvSpPr>
        <p:spPr>
          <a:xfrm>
            <a:off x="593614" y="6346342"/>
            <a:ext cx="2195986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779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1200" b="0" kern="1200" dirty="0">
                <a:solidFill>
                  <a:schemeClr val="accent1"/>
                </a:solidFill>
                <a:latin typeface="Proxima Nova Rg" panose="02000506030000020004" charset="0"/>
                <a:ea typeface="+mn-ea"/>
                <a:cs typeface="+mn-cs"/>
              </a:rPr>
              <a:t>@Terrascope_BE</a:t>
            </a:r>
            <a:endParaRPr lang="en-BE" sz="1200" b="1" kern="1200" dirty="0">
              <a:solidFill>
                <a:schemeClr val="accent1"/>
              </a:solidFill>
              <a:latin typeface="Proxima Nova Rg" panose="020005060300000200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/>
      <p:bldP spid="1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4164" y="2651935"/>
            <a:ext cx="4782571" cy="7485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r>
              <a:rPr lang="en-US" dirty="0"/>
              <a:t> 1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1D335DA-3F07-4DDE-9D52-D1C4530FF5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53" y="3535037"/>
            <a:ext cx="1843708" cy="273072"/>
          </a:xfrm>
          <a:custGeom>
            <a:avLst/>
            <a:gdLst>
              <a:gd name="connsiteX0" fmla="*/ 0 w 7697159"/>
              <a:gd name="connsiteY0" fmla="*/ 0 h 428625"/>
              <a:gd name="connsiteX1" fmla="*/ 7697159 w 7697159"/>
              <a:gd name="connsiteY1" fmla="*/ 0 h 428625"/>
              <a:gd name="connsiteX2" fmla="*/ 7697159 w 7697159"/>
              <a:gd name="connsiteY2" fmla="*/ 428625 h 428625"/>
              <a:gd name="connsiteX3" fmla="*/ 0 w 7697159"/>
              <a:gd name="connsiteY3" fmla="*/ 428625 h 428625"/>
              <a:gd name="connsiteX4" fmla="*/ 0 w 7697159"/>
              <a:gd name="connsiteY4" fmla="*/ 0 h 428625"/>
              <a:gd name="connsiteX0" fmla="*/ 128954 w 7697159"/>
              <a:gd name="connsiteY0" fmla="*/ 0 h 483333"/>
              <a:gd name="connsiteX1" fmla="*/ 7697159 w 7697159"/>
              <a:gd name="connsiteY1" fmla="*/ 54708 h 483333"/>
              <a:gd name="connsiteX2" fmla="*/ 7697159 w 7697159"/>
              <a:gd name="connsiteY2" fmla="*/ 483333 h 483333"/>
              <a:gd name="connsiteX3" fmla="*/ 0 w 7697159"/>
              <a:gd name="connsiteY3" fmla="*/ 483333 h 483333"/>
              <a:gd name="connsiteX4" fmla="*/ 128954 w 7697159"/>
              <a:gd name="connsiteY4" fmla="*/ 0 h 483333"/>
              <a:gd name="connsiteX0" fmla="*/ 128954 w 7697159"/>
              <a:gd name="connsiteY0" fmla="*/ 74246 h 557579"/>
              <a:gd name="connsiteX1" fmla="*/ 4395159 w 7697159"/>
              <a:gd name="connsiteY1" fmla="*/ 0 h 557579"/>
              <a:gd name="connsiteX2" fmla="*/ 7697159 w 7697159"/>
              <a:gd name="connsiteY2" fmla="*/ 557579 h 557579"/>
              <a:gd name="connsiteX3" fmla="*/ 0 w 7697159"/>
              <a:gd name="connsiteY3" fmla="*/ 557579 h 557579"/>
              <a:gd name="connsiteX4" fmla="*/ 128954 w 7697159"/>
              <a:gd name="connsiteY4" fmla="*/ 74246 h 557579"/>
              <a:gd name="connsiteX0" fmla="*/ 128954 w 4395159"/>
              <a:gd name="connsiteY0" fmla="*/ 74246 h 557579"/>
              <a:gd name="connsiteX1" fmla="*/ 4395159 w 4395159"/>
              <a:gd name="connsiteY1" fmla="*/ 0 h 557579"/>
              <a:gd name="connsiteX2" fmla="*/ 4281836 w 4395159"/>
              <a:gd name="connsiteY2" fmla="*/ 452071 h 557579"/>
              <a:gd name="connsiteX3" fmla="*/ 0 w 4395159"/>
              <a:gd name="connsiteY3" fmla="*/ 557579 h 557579"/>
              <a:gd name="connsiteX4" fmla="*/ 128954 w 4395159"/>
              <a:gd name="connsiteY4" fmla="*/ 7424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159" h="557579">
                <a:moveTo>
                  <a:pt x="128954" y="74246"/>
                </a:moveTo>
                <a:lnTo>
                  <a:pt x="4395159" y="0"/>
                </a:lnTo>
                <a:lnTo>
                  <a:pt x="4281836" y="452071"/>
                </a:lnTo>
                <a:lnTo>
                  <a:pt x="0" y="557579"/>
                </a:lnTo>
                <a:lnTo>
                  <a:pt x="128954" y="7424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tIns="36000" rIns="10800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E2492-2D97-4BB4-950E-5A179B3D06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0257" y="1037736"/>
            <a:ext cx="4222018" cy="42220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DABA0-56F0-4DB4-9BED-25E53B557B05}"/>
              </a:ext>
            </a:extLst>
          </p:cNvPr>
          <p:cNvSpPr/>
          <p:nvPr/>
        </p:nvSpPr>
        <p:spPr>
          <a:xfrm>
            <a:off x="482849" y="660448"/>
            <a:ext cx="5852836" cy="5091626"/>
          </a:xfrm>
          <a:custGeom>
            <a:avLst/>
            <a:gdLst>
              <a:gd name="connsiteX0" fmla="*/ 391742 w 3750514"/>
              <a:gd name="connsiteY0" fmla="*/ 1636325 h 3262729"/>
              <a:gd name="connsiteX1" fmla="*/ 391742 w 3750514"/>
              <a:gd name="connsiteY1" fmla="*/ 1512359 h 3262729"/>
              <a:gd name="connsiteX2" fmla="*/ 0 w 3750514"/>
              <a:gd name="connsiteY2" fmla="*/ 1512359 h 3262729"/>
              <a:gd name="connsiteX3" fmla="*/ 0 w 3750514"/>
              <a:gd name="connsiteY3" fmla="*/ 1644588 h 3262729"/>
              <a:gd name="connsiteX4" fmla="*/ 242982 w 3750514"/>
              <a:gd name="connsiteY4" fmla="*/ 1644588 h 3262729"/>
              <a:gd name="connsiteX5" fmla="*/ 1874429 w 3750514"/>
              <a:gd name="connsiteY5" fmla="*/ 3262730 h 3262729"/>
              <a:gd name="connsiteX6" fmla="*/ 1877738 w 3750514"/>
              <a:gd name="connsiteY6" fmla="*/ 3262730 h 3262729"/>
              <a:gd name="connsiteX7" fmla="*/ 1877738 w 3750514"/>
              <a:gd name="connsiteY7" fmla="*/ 3113973 h 3262729"/>
              <a:gd name="connsiteX8" fmla="*/ 1874429 w 3750514"/>
              <a:gd name="connsiteY8" fmla="*/ 3113973 h 3262729"/>
              <a:gd name="connsiteX9" fmla="*/ 391742 w 3750514"/>
              <a:gd name="connsiteY9" fmla="*/ 1636325 h 3262729"/>
              <a:gd name="connsiteX10" fmla="*/ 3500919 w 3750514"/>
              <a:gd name="connsiteY10" fmla="*/ 1512359 h 3262729"/>
              <a:gd name="connsiteX11" fmla="*/ 1877738 w 3750514"/>
              <a:gd name="connsiteY11" fmla="*/ 0 h 3262729"/>
              <a:gd name="connsiteX12" fmla="*/ 1877738 w 3750514"/>
              <a:gd name="connsiteY12" fmla="*/ 148757 h 3262729"/>
              <a:gd name="connsiteX13" fmla="*/ 3358766 w 3750514"/>
              <a:gd name="connsiteY13" fmla="*/ 1624752 h 3262729"/>
              <a:gd name="connsiteX14" fmla="*/ 3358766 w 3750514"/>
              <a:gd name="connsiteY14" fmla="*/ 1644588 h 3262729"/>
              <a:gd name="connsiteX15" fmla="*/ 3750514 w 3750514"/>
              <a:gd name="connsiteY15" fmla="*/ 1644588 h 3262729"/>
              <a:gd name="connsiteX16" fmla="*/ 3750514 w 3750514"/>
              <a:gd name="connsiteY16" fmla="*/ 1512359 h 3262729"/>
              <a:gd name="connsiteX17" fmla="*/ 3500919 w 3750514"/>
              <a:gd name="connsiteY17" fmla="*/ 1512359 h 32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0514" h="3262729">
                <a:moveTo>
                  <a:pt x="391742" y="1636325"/>
                </a:moveTo>
                <a:lnTo>
                  <a:pt x="391742" y="1512359"/>
                </a:lnTo>
                <a:lnTo>
                  <a:pt x="0" y="1512359"/>
                </a:lnTo>
                <a:lnTo>
                  <a:pt x="0" y="1644588"/>
                </a:lnTo>
                <a:lnTo>
                  <a:pt x="242982" y="1644588"/>
                </a:lnTo>
                <a:cubicBezTo>
                  <a:pt x="249974" y="2540517"/>
                  <a:pt x="978438" y="3263023"/>
                  <a:pt x="1874429" y="3262730"/>
                </a:cubicBezTo>
                <a:lnTo>
                  <a:pt x="1877738" y="3262730"/>
                </a:lnTo>
                <a:lnTo>
                  <a:pt x="1877738" y="3113973"/>
                </a:lnTo>
                <a:lnTo>
                  <a:pt x="1874429" y="3113973"/>
                </a:lnTo>
                <a:cubicBezTo>
                  <a:pt x="1057198" y="3114704"/>
                  <a:pt x="393754" y="2453512"/>
                  <a:pt x="391742" y="1636325"/>
                </a:cubicBezTo>
                <a:close/>
                <a:moveTo>
                  <a:pt x="3500919" y="1512359"/>
                </a:moveTo>
                <a:cubicBezTo>
                  <a:pt x="3438986" y="661190"/>
                  <a:pt x="2731194" y="1734"/>
                  <a:pt x="1877738" y="0"/>
                </a:cubicBezTo>
                <a:lnTo>
                  <a:pt x="1877738" y="148757"/>
                </a:lnTo>
                <a:cubicBezTo>
                  <a:pt x="2692849" y="150922"/>
                  <a:pt x="3353873" y="809682"/>
                  <a:pt x="3358766" y="1624752"/>
                </a:cubicBezTo>
                <a:lnTo>
                  <a:pt x="3358766" y="1644588"/>
                </a:lnTo>
                <a:lnTo>
                  <a:pt x="3750514" y="1644588"/>
                </a:lnTo>
                <a:lnTo>
                  <a:pt x="3750514" y="1512359"/>
                </a:lnTo>
                <a:lnTo>
                  <a:pt x="3500919" y="151235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4164" y="2651935"/>
            <a:ext cx="4782571" cy="7485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r>
              <a:rPr lang="en-US" dirty="0"/>
              <a:t> 2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1D335DA-3F07-4DDE-9D52-D1C4530FF5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53" y="3535037"/>
            <a:ext cx="1843708" cy="273072"/>
          </a:xfrm>
          <a:custGeom>
            <a:avLst/>
            <a:gdLst>
              <a:gd name="connsiteX0" fmla="*/ 0 w 7697159"/>
              <a:gd name="connsiteY0" fmla="*/ 0 h 428625"/>
              <a:gd name="connsiteX1" fmla="*/ 7697159 w 7697159"/>
              <a:gd name="connsiteY1" fmla="*/ 0 h 428625"/>
              <a:gd name="connsiteX2" fmla="*/ 7697159 w 7697159"/>
              <a:gd name="connsiteY2" fmla="*/ 428625 h 428625"/>
              <a:gd name="connsiteX3" fmla="*/ 0 w 7697159"/>
              <a:gd name="connsiteY3" fmla="*/ 428625 h 428625"/>
              <a:gd name="connsiteX4" fmla="*/ 0 w 7697159"/>
              <a:gd name="connsiteY4" fmla="*/ 0 h 428625"/>
              <a:gd name="connsiteX0" fmla="*/ 128954 w 7697159"/>
              <a:gd name="connsiteY0" fmla="*/ 0 h 483333"/>
              <a:gd name="connsiteX1" fmla="*/ 7697159 w 7697159"/>
              <a:gd name="connsiteY1" fmla="*/ 54708 h 483333"/>
              <a:gd name="connsiteX2" fmla="*/ 7697159 w 7697159"/>
              <a:gd name="connsiteY2" fmla="*/ 483333 h 483333"/>
              <a:gd name="connsiteX3" fmla="*/ 0 w 7697159"/>
              <a:gd name="connsiteY3" fmla="*/ 483333 h 483333"/>
              <a:gd name="connsiteX4" fmla="*/ 128954 w 7697159"/>
              <a:gd name="connsiteY4" fmla="*/ 0 h 483333"/>
              <a:gd name="connsiteX0" fmla="*/ 128954 w 7697159"/>
              <a:gd name="connsiteY0" fmla="*/ 74246 h 557579"/>
              <a:gd name="connsiteX1" fmla="*/ 4395159 w 7697159"/>
              <a:gd name="connsiteY1" fmla="*/ 0 h 557579"/>
              <a:gd name="connsiteX2" fmla="*/ 7697159 w 7697159"/>
              <a:gd name="connsiteY2" fmla="*/ 557579 h 557579"/>
              <a:gd name="connsiteX3" fmla="*/ 0 w 7697159"/>
              <a:gd name="connsiteY3" fmla="*/ 557579 h 557579"/>
              <a:gd name="connsiteX4" fmla="*/ 128954 w 7697159"/>
              <a:gd name="connsiteY4" fmla="*/ 74246 h 557579"/>
              <a:gd name="connsiteX0" fmla="*/ 128954 w 4395159"/>
              <a:gd name="connsiteY0" fmla="*/ 74246 h 557579"/>
              <a:gd name="connsiteX1" fmla="*/ 4395159 w 4395159"/>
              <a:gd name="connsiteY1" fmla="*/ 0 h 557579"/>
              <a:gd name="connsiteX2" fmla="*/ 4281836 w 4395159"/>
              <a:gd name="connsiteY2" fmla="*/ 452071 h 557579"/>
              <a:gd name="connsiteX3" fmla="*/ 0 w 4395159"/>
              <a:gd name="connsiteY3" fmla="*/ 557579 h 557579"/>
              <a:gd name="connsiteX4" fmla="*/ 128954 w 4395159"/>
              <a:gd name="connsiteY4" fmla="*/ 7424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159" h="557579">
                <a:moveTo>
                  <a:pt x="128954" y="74246"/>
                </a:moveTo>
                <a:lnTo>
                  <a:pt x="4395159" y="0"/>
                </a:lnTo>
                <a:lnTo>
                  <a:pt x="4281836" y="452071"/>
                </a:lnTo>
                <a:lnTo>
                  <a:pt x="0" y="557579"/>
                </a:lnTo>
                <a:lnTo>
                  <a:pt x="128954" y="7424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tIns="36000" rIns="10800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E2492-2D97-4BB4-950E-5A179B3D06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0257" y="1037736"/>
            <a:ext cx="4222018" cy="42220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DABA0-56F0-4DB4-9BED-25E53B557B05}"/>
              </a:ext>
            </a:extLst>
          </p:cNvPr>
          <p:cNvSpPr/>
          <p:nvPr/>
        </p:nvSpPr>
        <p:spPr>
          <a:xfrm>
            <a:off x="482849" y="660448"/>
            <a:ext cx="5852836" cy="5091626"/>
          </a:xfrm>
          <a:custGeom>
            <a:avLst/>
            <a:gdLst>
              <a:gd name="connsiteX0" fmla="*/ 391742 w 3750514"/>
              <a:gd name="connsiteY0" fmla="*/ 1636325 h 3262729"/>
              <a:gd name="connsiteX1" fmla="*/ 391742 w 3750514"/>
              <a:gd name="connsiteY1" fmla="*/ 1512359 h 3262729"/>
              <a:gd name="connsiteX2" fmla="*/ 0 w 3750514"/>
              <a:gd name="connsiteY2" fmla="*/ 1512359 h 3262729"/>
              <a:gd name="connsiteX3" fmla="*/ 0 w 3750514"/>
              <a:gd name="connsiteY3" fmla="*/ 1644588 h 3262729"/>
              <a:gd name="connsiteX4" fmla="*/ 242982 w 3750514"/>
              <a:gd name="connsiteY4" fmla="*/ 1644588 h 3262729"/>
              <a:gd name="connsiteX5" fmla="*/ 1874429 w 3750514"/>
              <a:gd name="connsiteY5" fmla="*/ 3262730 h 3262729"/>
              <a:gd name="connsiteX6" fmla="*/ 1877738 w 3750514"/>
              <a:gd name="connsiteY6" fmla="*/ 3262730 h 3262729"/>
              <a:gd name="connsiteX7" fmla="*/ 1877738 w 3750514"/>
              <a:gd name="connsiteY7" fmla="*/ 3113973 h 3262729"/>
              <a:gd name="connsiteX8" fmla="*/ 1874429 w 3750514"/>
              <a:gd name="connsiteY8" fmla="*/ 3113973 h 3262729"/>
              <a:gd name="connsiteX9" fmla="*/ 391742 w 3750514"/>
              <a:gd name="connsiteY9" fmla="*/ 1636325 h 3262729"/>
              <a:gd name="connsiteX10" fmla="*/ 3500919 w 3750514"/>
              <a:gd name="connsiteY10" fmla="*/ 1512359 h 3262729"/>
              <a:gd name="connsiteX11" fmla="*/ 1877738 w 3750514"/>
              <a:gd name="connsiteY11" fmla="*/ 0 h 3262729"/>
              <a:gd name="connsiteX12" fmla="*/ 1877738 w 3750514"/>
              <a:gd name="connsiteY12" fmla="*/ 148757 h 3262729"/>
              <a:gd name="connsiteX13" fmla="*/ 3358766 w 3750514"/>
              <a:gd name="connsiteY13" fmla="*/ 1624752 h 3262729"/>
              <a:gd name="connsiteX14" fmla="*/ 3358766 w 3750514"/>
              <a:gd name="connsiteY14" fmla="*/ 1644588 h 3262729"/>
              <a:gd name="connsiteX15" fmla="*/ 3750514 w 3750514"/>
              <a:gd name="connsiteY15" fmla="*/ 1644588 h 3262729"/>
              <a:gd name="connsiteX16" fmla="*/ 3750514 w 3750514"/>
              <a:gd name="connsiteY16" fmla="*/ 1512359 h 3262729"/>
              <a:gd name="connsiteX17" fmla="*/ 3500919 w 3750514"/>
              <a:gd name="connsiteY17" fmla="*/ 1512359 h 32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0514" h="3262729">
                <a:moveTo>
                  <a:pt x="391742" y="1636325"/>
                </a:moveTo>
                <a:lnTo>
                  <a:pt x="391742" y="1512359"/>
                </a:lnTo>
                <a:lnTo>
                  <a:pt x="0" y="1512359"/>
                </a:lnTo>
                <a:lnTo>
                  <a:pt x="0" y="1644588"/>
                </a:lnTo>
                <a:lnTo>
                  <a:pt x="242982" y="1644588"/>
                </a:lnTo>
                <a:cubicBezTo>
                  <a:pt x="249974" y="2540517"/>
                  <a:pt x="978438" y="3263023"/>
                  <a:pt x="1874429" y="3262730"/>
                </a:cubicBezTo>
                <a:lnTo>
                  <a:pt x="1877738" y="3262730"/>
                </a:lnTo>
                <a:lnTo>
                  <a:pt x="1877738" y="3113973"/>
                </a:lnTo>
                <a:lnTo>
                  <a:pt x="1874429" y="3113973"/>
                </a:lnTo>
                <a:cubicBezTo>
                  <a:pt x="1057198" y="3114704"/>
                  <a:pt x="393754" y="2453512"/>
                  <a:pt x="391742" y="1636325"/>
                </a:cubicBezTo>
                <a:close/>
                <a:moveTo>
                  <a:pt x="3500919" y="1512359"/>
                </a:moveTo>
                <a:cubicBezTo>
                  <a:pt x="3438986" y="661190"/>
                  <a:pt x="2731194" y="1734"/>
                  <a:pt x="1877738" y="0"/>
                </a:cubicBezTo>
                <a:lnTo>
                  <a:pt x="1877738" y="148757"/>
                </a:lnTo>
                <a:cubicBezTo>
                  <a:pt x="2692849" y="150922"/>
                  <a:pt x="3353873" y="809682"/>
                  <a:pt x="3358766" y="1624752"/>
                </a:cubicBezTo>
                <a:lnTo>
                  <a:pt x="3358766" y="1644588"/>
                </a:lnTo>
                <a:lnTo>
                  <a:pt x="3750514" y="1644588"/>
                </a:lnTo>
                <a:lnTo>
                  <a:pt x="3750514" y="1512359"/>
                </a:lnTo>
                <a:lnTo>
                  <a:pt x="3500919" y="151235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4164" y="2651935"/>
            <a:ext cx="4782571" cy="7485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r>
              <a:rPr lang="en-US" dirty="0"/>
              <a:t> 3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1D335DA-3F07-4DDE-9D52-D1C4530FF5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53" y="3535037"/>
            <a:ext cx="1843708" cy="273072"/>
          </a:xfrm>
          <a:custGeom>
            <a:avLst/>
            <a:gdLst>
              <a:gd name="connsiteX0" fmla="*/ 0 w 7697159"/>
              <a:gd name="connsiteY0" fmla="*/ 0 h 428625"/>
              <a:gd name="connsiteX1" fmla="*/ 7697159 w 7697159"/>
              <a:gd name="connsiteY1" fmla="*/ 0 h 428625"/>
              <a:gd name="connsiteX2" fmla="*/ 7697159 w 7697159"/>
              <a:gd name="connsiteY2" fmla="*/ 428625 h 428625"/>
              <a:gd name="connsiteX3" fmla="*/ 0 w 7697159"/>
              <a:gd name="connsiteY3" fmla="*/ 428625 h 428625"/>
              <a:gd name="connsiteX4" fmla="*/ 0 w 7697159"/>
              <a:gd name="connsiteY4" fmla="*/ 0 h 428625"/>
              <a:gd name="connsiteX0" fmla="*/ 128954 w 7697159"/>
              <a:gd name="connsiteY0" fmla="*/ 0 h 483333"/>
              <a:gd name="connsiteX1" fmla="*/ 7697159 w 7697159"/>
              <a:gd name="connsiteY1" fmla="*/ 54708 h 483333"/>
              <a:gd name="connsiteX2" fmla="*/ 7697159 w 7697159"/>
              <a:gd name="connsiteY2" fmla="*/ 483333 h 483333"/>
              <a:gd name="connsiteX3" fmla="*/ 0 w 7697159"/>
              <a:gd name="connsiteY3" fmla="*/ 483333 h 483333"/>
              <a:gd name="connsiteX4" fmla="*/ 128954 w 7697159"/>
              <a:gd name="connsiteY4" fmla="*/ 0 h 483333"/>
              <a:gd name="connsiteX0" fmla="*/ 128954 w 7697159"/>
              <a:gd name="connsiteY0" fmla="*/ 74246 h 557579"/>
              <a:gd name="connsiteX1" fmla="*/ 4395159 w 7697159"/>
              <a:gd name="connsiteY1" fmla="*/ 0 h 557579"/>
              <a:gd name="connsiteX2" fmla="*/ 7697159 w 7697159"/>
              <a:gd name="connsiteY2" fmla="*/ 557579 h 557579"/>
              <a:gd name="connsiteX3" fmla="*/ 0 w 7697159"/>
              <a:gd name="connsiteY3" fmla="*/ 557579 h 557579"/>
              <a:gd name="connsiteX4" fmla="*/ 128954 w 7697159"/>
              <a:gd name="connsiteY4" fmla="*/ 74246 h 557579"/>
              <a:gd name="connsiteX0" fmla="*/ 128954 w 4395159"/>
              <a:gd name="connsiteY0" fmla="*/ 74246 h 557579"/>
              <a:gd name="connsiteX1" fmla="*/ 4395159 w 4395159"/>
              <a:gd name="connsiteY1" fmla="*/ 0 h 557579"/>
              <a:gd name="connsiteX2" fmla="*/ 4281836 w 4395159"/>
              <a:gd name="connsiteY2" fmla="*/ 452071 h 557579"/>
              <a:gd name="connsiteX3" fmla="*/ 0 w 4395159"/>
              <a:gd name="connsiteY3" fmla="*/ 557579 h 557579"/>
              <a:gd name="connsiteX4" fmla="*/ 128954 w 4395159"/>
              <a:gd name="connsiteY4" fmla="*/ 7424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159" h="557579">
                <a:moveTo>
                  <a:pt x="128954" y="74246"/>
                </a:moveTo>
                <a:lnTo>
                  <a:pt x="4395159" y="0"/>
                </a:lnTo>
                <a:lnTo>
                  <a:pt x="4281836" y="452071"/>
                </a:lnTo>
                <a:lnTo>
                  <a:pt x="0" y="557579"/>
                </a:lnTo>
                <a:lnTo>
                  <a:pt x="128954" y="7424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tIns="36000" rIns="10800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E2492-2D97-4BB4-950E-5A179B3D06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0257" y="1037736"/>
            <a:ext cx="4222018" cy="42220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DABA0-56F0-4DB4-9BED-25E53B557B05}"/>
              </a:ext>
            </a:extLst>
          </p:cNvPr>
          <p:cNvSpPr/>
          <p:nvPr/>
        </p:nvSpPr>
        <p:spPr>
          <a:xfrm>
            <a:off x="482849" y="660448"/>
            <a:ext cx="5852836" cy="5091626"/>
          </a:xfrm>
          <a:custGeom>
            <a:avLst/>
            <a:gdLst>
              <a:gd name="connsiteX0" fmla="*/ 391742 w 3750514"/>
              <a:gd name="connsiteY0" fmla="*/ 1636325 h 3262729"/>
              <a:gd name="connsiteX1" fmla="*/ 391742 w 3750514"/>
              <a:gd name="connsiteY1" fmla="*/ 1512359 h 3262729"/>
              <a:gd name="connsiteX2" fmla="*/ 0 w 3750514"/>
              <a:gd name="connsiteY2" fmla="*/ 1512359 h 3262729"/>
              <a:gd name="connsiteX3" fmla="*/ 0 w 3750514"/>
              <a:gd name="connsiteY3" fmla="*/ 1644588 h 3262729"/>
              <a:gd name="connsiteX4" fmla="*/ 242982 w 3750514"/>
              <a:gd name="connsiteY4" fmla="*/ 1644588 h 3262729"/>
              <a:gd name="connsiteX5" fmla="*/ 1874429 w 3750514"/>
              <a:gd name="connsiteY5" fmla="*/ 3262730 h 3262729"/>
              <a:gd name="connsiteX6" fmla="*/ 1877738 w 3750514"/>
              <a:gd name="connsiteY6" fmla="*/ 3262730 h 3262729"/>
              <a:gd name="connsiteX7" fmla="*/ 1877738 w 3750514"/>
              <a:gd name="connsiteY7" fmla="*/ 3113973 h 3262729"/>
              <a:gd name="connsiteX8" fmla="*/ 1874429 w 3750514"/>
              <a:gd name="connsiteY8" fmla="*/ 3113973 h 3262729"/>
              <a:gd name="connsiteX9" fmla="*/ 391742 w 3750514"/>
              <a:gd name="connsiteY9" fmla="*/ 1636325 h 3262729"/>
              <a:gd name="connsiteX10" fmla="*/ 3500919 w 3750514"/>
              <a:gd name="connsiteY10" fmla="*/ 1512359 h 3262729"/>
              <a:gd name="connsiteX11" fmla="*/ 1877738 w 3750514"/>
              <a:gd name="connsiteY11" fmla="*/ 0 h 3262729"/>
              <a:gd name="connsiteX12" fmla="*/ 1877738 w 3750514"/>
              <a:gd name="connsiteY12" fmla="*/ 148757 h 3262729"/>
              <a:gd name="connsiteX13" fmla="*/ 3358766 w 3750514"/>
              <a:gd name="connsiteY13" fmla="*/ 1624752 h 3262729"/>
              <a:gd name="connsiteX14" fmla="*/ 3358766 w 3750514"/>
              <a:gd name="connsiteY14" fmla="*/ 1644588 h 3262729"/>
              <a:gd name="connsiteX15" fmla="*/ 3750514 w 3750514"/>
              <a:gd name="connsiteY15" fmla="*/ 1644588 h 3262729"/>
              <a:gd name="connsiteX16" fmla="*/ 3750514 w 3750514"/>
              <a:gd name="connsiteY16" fmla="*/ 1512359 h 3262729"/>
              <a:gd name="connsiteX17" fmla="*/ 3500919 w 3750514"/>
              <a:gd name="connsiteY17" fmla="*/ 1512359 h 32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0514" h="3262729">
                <a:moveTo>
                  <a:pt x="391742" y="1636325"/>
                </a:moveTo>
                <a:lnTo>
                  <a:pt x="391742" y="1512359"/>
                </a:lnTo>
                <a:lnTo>
                  <a:pt x="0" y="1512359"/>
                </a:lnTo>
                <a:lnTo>
                  <a:pt x="0" y="1644588"/>
                </a:lnTo>
                <a:lnTo>
                  <a:pt x="242982" y="1644588"/>
                </a:lnTo>
                <a:cubicBezTo>
                  <a:pt x="249974" y="2540517"/>
                  <a:pt x="978438" y="3263023"/>
                  <a:pt x="1874429" y="3262730"/>
                </a:cubicBezTo>
                <a:lnTo>
                  <a:pt x="1877738" y="3262730"/>
                </a:lnTo>
                <a:lnTo>
                  <a:pt x="1877738" y="3113973"/>
                </a:lnTo>
                <a:lnTo>
                  <a:pt x="1874429" y="3113973"/>
                </a:lnTo>
                <a:cubicBezTo>
                  <a:pt x="1057198" y="3114704"/>
                  <a:pt x="393754" y="2453512"/>
                  <a:pt x="391742" y="1636325"/>
                </a:cubicBezTo>
                <a:close/>
                <a:moveTo>
                  <a:pt x="3500919" y="1512359"/>
                </a:moveTo>
                <a:cubicBezTo>
                  <a:pt x="3438986" y="661190"/>
                  <a:pt x="2731194" y="1734"/>
                  <a:pt x="1877738" y="0"/>
                </a:cubicBezTo>
                <a:lnTo>
                  <a:pt x="1877738" y="148757"/>
                </a:lnTo>
                <a:cubicBezTo>
                  <a:pt x="2692849" y="150922"/>
                  <a:pt x="3353873" y="809682"/>
                  <a:pt x="3358766" y="1624752"/>
                </a:cubicBezTo>
                <a:lnTo>
                  <a:pt x="3358766" y="1644588"/>
                </a:lnTo>
                <a:lnTo>
                  <a:pt x="3750514" y="1644588"/>
                </a:lnTo>
                <a:lnTo>
                  <a:pt x="3750514" y="1512359"/>
                </a:lnTo>
                <a:lnTo>
                  <a:pt x="3500919" y="151235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4164" y="2651935"/>
            <a:ext cx="4782571" cy="7485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r>
              <a:rPr lang="en-US" dirty="0"/>
              <a:t> 4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1D335DA-3F07-4DDE-9D52-D1C4530FF5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53" y="3535037"/>
            <a:ext cx="1843708" cy="273072"/>
          </a:xfrm>
          <a:custGeom>
            <a:avLst/>
            <a:gdLst>
              <a:gd name="connsiteX0" fmla="*/ 0 w 7697159"/>
              <a:gd name="connsiteY0" fmla="*/ 0 h 428625"/>
              <a:gd name="connsiteX1" fmla="*/ 7697159 w 7697159"/>
              <a:gd name="connsiteY1" fmla="*/ 0 h 428625"/>
              <a:gd name="connsiteX2" fmla="*/ 7697159 w 7697159"/>
              <a:gd name="connsiteY2" fmla="*/ 428625 h 428625"/>
              <a:gd name="connsiteX3" fmla="*/ 0 w 7697159"/>
              <a:gd name="connsiteY3" fmla="*/ 428625 h 428625"/>
              <a:gd name="connsiteX4" fmla="*/ 0 w 7697159"/>
              <a:gd name="connsiteY4" fmla="*/ 0 h 428625"/>
              <a:gd name="connsiteX0" fmla="*/ 128954 w 7697159"/>
              <a:gd name="connsiteY0" fmla="*/ 0 h 483333"/>
              <a:gd name="connsiteX1" fmla="*/ 7697159 w 7697159"/>
              <a:gd name="connsiteY1" fmla="*/ 54708 h 483333"/>
              <a:gd name="connsiteX2" fmla="*/ 7697159 w 7697159"/>
              <a:gd name="connsiteY2" fmla="*/ 483333 h 483333"/>
              <a:gd name="connsiteX3" fmla="*/ 0 w 7697159"/>
              <a:gd name="connsiteY3" fmla="*/ 483333 h 483333"/>
              <a:gd name="connsiteX4" fmla="*/ 128954 w 7697159"/>
              <a:gd name="connsiteY4" fmla="*/ 0 h 483333"/>
              <a:gd name="connsiteX0" fmla="*/ 128954 w 7697159"/>
              <a:gd name="connsiteY0" fmla="*/ 74246 h 557579"/>
              <a:gd name="connsiteX1" fmla="*/ 4395159 w 7697159"/>
              <a:gd name="connsiteY1" fmla="*/ 0 h 557579"/>
              <a:gd name="connsiteX2" fmla="*/ 7697159 w 7697159"/>
              <a:gd name="connsiteY2" fmla="*/ 557579 h 557579"/>
              <a:gd name="connsiteX3" fmla="*/ 0 w 7697159"/>
              <a:gd name="connsiteY3" fmla="*/ 557579 h 557579"/>
              <a:gd name="connsiteX4" fmla="*/ 128954 w 7697159"/>
              <a:gd name="connsiteY4" fmla="*/ 74246 h 557579"/>
              <a:gd name="connsiteX0" fmla="*/ 128954 w 4395159"/>
              <a:gd name="connsiteY0" fmla="*/ 74246 h 557579"/>
              <a:gd name="connsiteX1" fmla="*/ 4395159 w 4395159"/>
              <a:gd name="connsiteY1" fmla="*/ 0 h 557579"/>
              <a:gd name="connsiteX2" fmla="*/ 4281836 w 4395159"/>
              <a:gd name="connsiteY2" fmla="*/ 452071 h 557579"/>
              <a:gd name="connsiteX3" fmla="*/ 0 w 4395159"/>
              <a:gd name="connsiteY3" fmla="*/ 557579 h 557579"/>
              <a:gd name="connsiteX4" fmla="*/ 128954 w 4395159"/>
              <a:gd name="connsiteY4" fmla="*/ 7424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159" h="557579">
                <a:moveTo>
                  <a:pt x="128954" y="74246"/>
                </a:moveTo>
                <a:lnTo>
                  <a:pt x="4395159" y="0"/>
                </a:lnTo>
                <a:lnTo>
                  <a:pt x="4281836" y="452071"/>
                </a:lnTo>
                <a:lnTo>
                  <a:pt x="0" y="557579"/>
                </a:lnTo>
                <a:lnTo>
                  <a:pt x="128954" y="7424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tIns="36000" rIns="10800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E2492-2D97-4BB4-950E-5A179B3D06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0257" y="1037736"/>
            <a:ext cx="4222018" cy="42220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DABA0-56F0-4DB4-9BED-25E53B557B05}"/>
              </a:ext>
            </a:extLst>
          </p:cNvPr>
          <p:cNvSpPr/>
          <p:nvPr/>
        </p:nvSpPr>
        <p:spPr>
          <a:xfrm>
            <a:off x="482849" y="660448"/>
            <a:ext cx="5852836" cy="5091626"/>
          </a:xfrm>
          <a:custGeom>
            <a:avLst/>
            <a:gdLst>
              <a:gd name="connsiteX0" fmla="*/ 391742 w 3750514"/>
              <a:gd name="connsiteY0" fmla="*/ 1636325 h 3262729"/>
              <a:gd name="connsiteX1" fmla="*/ 391742 w 3750514"/>
              <a:gd name="connsiteY1" fmla="*/ 1512359 h 3262729"/>
              <a:gd name="connsiteX2" fmla="*/ 0 w 3750514"/>
              <a:gd name="connsiteY2" fmla="*/ 1512359 h 3262729"/>
              <a:gd name="connsiteX3" fmla="*/ 0 w 3750514"/>
              <a:gd name="connsiteY3" fmla="*/ 1644588 h 3262729"/>
              <a:gd name="connsiteX4" fmla="*/ 242982 w 3750514"/>
              <a:gd name="connsiteY4" fmla="*/ 1644588 h 3262729"/>
              <a:gd name="connsiteX5" fmla="*/ 1874429 w 3750514"/>
              <a:gd name="connsiteY5" fmla="*/ 3262730 h 3262729"/>
              <a:gd name="connsiteX6" fmla="*/ 1877738 w 3750514"/>
              <a:gd name="connsiteY6" fmla="*/ 3262730 h 3262729"/>
              <a:gd name="connsiteX7" fmla="*/ 1877738 w 3750514"/>
              <a:gd name="connsiteY7" fmla="*/ 3113973 h 3262729"/>
              <a:gd name="connsiteX8" fmla="*/ 1874429 w 3750514"/>
              <a:gd name="connsiteY8" fmla="*/ 3113973 h 3262729"/>
              <a:gd name="connsiteX9" fmla="*/ 391742 w 3750514"/>
              <a:gd name="connsiteY9" fmla="*/ 1636325 h 3262729"/>
              <a:gd name="connsiteX10" fmla="*/ 3500919 w 3750514"/>
              <a:gd name="connsiteY10" fmla="*/ 1512359 h 3262729"/>
              <a:gd name="connsiteX11" fmla="*/ 1877738 w 3750514"/>
              <a:gd name="connsiteY11" fmla="*/ 0 h 3262729"/>
              <a:gd name="connsiteX12" fmla="*/ 1877738 w 3750514"/>
              <a:gd name="connsiteY12" fmla="*/ 148757 h 3262729"/>
              <a:gd name="connsiteX13" fmla="*/ 3358766 w 3750514"/>
              <a:gd name="connsiteY13" fmla="*/ 1624752 h 3262729"/>
              <a:gd name="connsiteX14" fmla="*/ 3358766 w 3750514"/>
              <a:gd name="connsiteY14" fmla="*/ 1644588 h 3262729"/>
              <a:gd name="connsiteX15" fmla="*/ 3750514 w 3750514"/>
              <a:gd name="connsiteY15" fmla="*/ 1644588 h 3262729"/>
              <a:gd name="connsiteX16" fmla="*/ 3750514 w 3750514"/>
              <a:gd name="connsiteY16" fmla="*/ 1512359 h 3262729"/>
              <a:gd name="connsiteX17" fmla="*/ 3500919 w 3750514"/>
              <a:gd name="connsiteY17" fmla="*/ 1512359 h 32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0514" h="3262729">
                <a:moveTo>
                  <a:pt x="391742" y="1636325"/>
                </a:moveTo>
                <a:lnTo>
                  <a:pt x="391742" y="1512359"/>
                </a:lnTo>
                <a:lnTo>
                  <a:pt x="0" y="1512359"/>
                </a:lnTo>
                <a:lnTo>
                  <a:pt x="0" y="1644588"/>
                </a:lnTo>
                <a:lnTo>
                  <a:pt x="242982" y="1644588"/>
                </a:lnTo>
                <a:cubicBezTo>
                  <a:pt x="249974" y="2540517"/>
                  <a:pt x="978438" y="3263023"/>
                  <a:pt x="1874429" y="3262730"/>
                </a:cubicBezTo>
                <a:lnTo>
                  <a:pt x="1877738" y="3262730"/>
                </a:lnTo>
                <a:lnTo>
                  <a:pt x="1877738" y="3113973"/>
                </a:lnTo>
                <a:lnTo>
                  <a:pt x="1874429" y="3113973"/>
                </a:lnTo>
                <a:cubicBezTo>
                  <a:pt x="1057198" y="3114704"/>
                  <a:pt x="393754" y="2453512"/>
                  <a:pt x="391742" y="1636325"/>
                </a:cubicBezTo>
                <a:close/>
                <a:moveTo>
                  <a:pt x="3500919" y="1512359"/>
                </a:moveTo>
                <a:cubicBezTo>
                  <a:pt x="3438986" y="661190"/>
                  <a:pt x="2731194" y="1734"/>
                  <a:pt x="1877738" y="0"/>
                </a:cubicBezTo>
                <a:lnTo>
                  <a:pt x="1877738" y="148757"/>
                </a:lnTo>
                <a:cubicBezTo>
                  <a:pt x="2692849" y="150922"/>
                  <a:pt x="3353873" y="809682"/>
                  <a:pt x="3358766" y="1624752"/>
                </a:cubicBezTo>
                <a:lnTo>
                  <a:pt x="3358766" y="1644588"/>
                </a:lnTo>
                <a:lnTo>
                  <a:pt x="3750514" y="1644588"/>
                </a:lnTo>
                <a:lnTo>
                  <a:pt x="3750514" y="1512359"/>
                </a:lnTo>
                <a:lnTo>
                  <a:pt x="3500919" y="151235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4164" y="2651935"/>
            <a:ext cx="4782571" cy="7485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r>
              <a:rPr lang="en-US" dirty="0"/>
              <a:t> 5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1D335DA-3F07-4DDE-9D52-D1C4530FF5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53" y="3535037"/>
            <a:ext cx="1843708" cy="273072"/>
          </a:xfrm>
          <a:custGeom>
            <a:avLst/>
            <a:gdLst>
              <a:gd name="connsiteX0" fmla="*/ 0 w 7697159"/>
              <a:gd name="connsiteY0" fmla="*/ 0 h 428625"/>
              <a:gd name="connsiteX1" fmla="*/ 7697159 w 7697159"/>
              <a:gd name="connsiteY1" fmla="*/ 0 h 428625"/>
              <a:gd name="connsiteX2" fmla="*/ 7697159 w 7697159"/>
              <a:gd name="connsiteY2" fmla="*/ 428625 h 428625"/>
              <a:gd name="connsiteX3" fmla="*/ 0 w 7697159"/>
              <a:gd name="connsiteY3" fmla="*/ 428625 h 428625"/>
              <a:gd name="connsiteX4" fmla="*/ 0 w 7697159"/>
              <a:gd name="connsiteY4" fmla="*/ 0 h 428625"/>
              <a:gd name="connsiteX0" fmla="*/ 128954 w 7697159"/>
              <a:gd name="connsiteY0" fmla="*/ 0 h 483333"/>
              <a:gd name="connsiteX1" fmla="*/ 7697159 w 7697159"/>
              <a:gd name="connsiteY1" fmla="*/ 54708 h 483333"/>
              <a:gd name="connsiteX2" fmla="*/ 7697159 w 7697159"/>
              <a:gd name="connsiteY2" fmla="*/ 483333 h 483333"/>
              <a:gd name="connsiteX3" fmla="*/ 0 w 7697159"/>
              <a:gd name="connsiteY3" fmla="*/ 483333 h 483333"/>
              <a:gd name="connsiteX4" fmla="*/ 128954 w 7697159"/>
              <a:gd name="connsiteY4" fmla="*/ 0 h 483333"/>
              <a:gd name="connsiteX0" fmla="*/ 128954 w 7697159"/>
              <a:gd name="connsiteY0" fmla="*/ 74246 h 557579"/>
              <a:gd name="connsiteX1" fmla="*/ 4395159 w 7697159"/>
              <a:gd name="connsiteY1" fmla="*/ 0 h 557579"/>
              <a:gd name="connsiteX2" fmla="*/ 7697159 w 7697159"/>
              <a:gd name="connsiteY2" fmla="*/ 557579 h 557579"/>
              <a:gd name="connsiteX3" fmla="*/ 0 w 7697159"/>
              <a:gd name="connsiteY3" fmla="*/ 557579 h 557579"/>
              <a:gd name="connsiteX4" fmla="*/ 128954 w 7697159"/>
              <a:gd name="connsiteY4" fmla="*/ 74246 h 557579"/>
              <a:gd name="connsiteX0" fmla="*/ 128954 w 4395159"/>
              <a:gd name="connsiteY0" fmla="*/ 74246 h 557579"/>
              <a:gd name="connsiteX1" fmla="*/ 4395159 w 4395159"/>
              <a:gd name="connsiteY1" fmla="*/ 0 h 557579"/>
              <a:gd name="connsiteX2" fmla="*/ 4281836 w 4395159"/>
              <a:gd name="connsiteY2" fmla="*/ 452071 h 557579"/>
              <a:gd name="connsiteX3" fmla="*/ 0 w 4395159"/>
              <a:gd name="connsiteY3" fmla="*/ 557579 h 557579"/>
              <a:gd name="connsiteX4" fmla="*/ 128954 w 4395159"/>
              <a:gd name="connsiteY4" fmla="*/ 7424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159" h="557579">
                <a:moveTo>
                  <a:pt x="128954" y="74246"/>
                </a:moveTo>
                <a:lnTo>
                  <a:pt x="4395159" y="0"/>
                </a:lnTo>
                <a:lnTo>
                  <a:pt x="4281836" y="452071"/>
                </a:lnTo>
                <a:lnTo>
                  <a:pt x="0" y="557579"/>
                </a:lnTo>
                <a:lnTo>
                  <a:pt x="128954" y="7424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tIns="36000" rIns="10800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E2492-2D97-4BB4-950E-5A179B3D06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0257" y="1037736"/>
            <a:ext cx="4222018" cy="42220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DABA0-56F0-4DB4-9BED-25E53B557B05}"/>
              </a:ext>
            </a:extLst>
          </p:cNvPr>
          <p:cNvSpPr/>
          <p:nvPr/>
        </p:nvSpPr>
        <p:spPr>
          <a:xfrm>
            <a:off x="482849" y="660448"/>
            <a:ext cx="5852836" cy="5091626"/>
          </a:xfrm>
          <a:custGeom>
            <a:avLst/>
            <a:gdLst>
              <a:gd name="connsiteX0" fmla="*/ 391742 w 3750514"/>
              <a:gd name="connsiteY0" fmla="*/ 1636325 h 3262729"/>
              <a:gd name="connsiteX1" fmla="*/ 391742 w 3750514"/>
              <a:gd name="connsiteY1" fmla="*/ 1512359 h 3262729"/>
              <a:gd name="connsiteX2" fmla="*/ 0 w 3750514"/>
              <a:gd name="connsiteY2" fmla="*/ 1512359 h 3262729"/>
              <a:gd name="connsiteX3" fmla="*/ 0 w 3750514"/>
              <a:gd name="connsiteY3" fmla="*/ 1644588 h 3262729"/>
              <a:gd name="connsiteX4" fmla="*/ 242982 w 3750514"/>
              <a:gd name="connsiteY4" fmla="*/ 1644588 h 3262729"/>
              <a:gd name="connsiteX5" fmla="*/ 1874429 w 3750514"/>
              <a:gd name="connsiteY5" fmla="*/ 3262730 h 3262729"/>
              <a:gd name="connsiteX6" fmla="*/ 1877738 w 3750514"/>
              <a:gd name="connsiteY6" fmla="*/ 3262730 h 3262729"/>
              <a:gd name="connsiteX7" fmla="*/ 1877738 w 3750514"/>
              <a:gd name="connsiteY7" fmla="*/ 3113973 h 3262729"/>
              <a:gd name="connsiteX8" fmla="*/ 1874429 w 3750514"/>
              <a:gd name="connsiteY8" fmla="*/ 3113973 h 3262729"/>
              <a:gd name="connsiteX9" fmla="*/ 391742 w 3750514"/>
              <a:gd name="connsiteY9" fmla="*/ 1636325 h 3262729"/>
              <a:gd name="connsiteX10" fmla="*/ 3500919 w 3750514"/>
              <a:gd name="connsiteY10" fmla="*/ 1512359 h 3262729"/>
              <a:gd name="connsiteX11" fmla="*/ 1877738 w 3750514"/>
              <a:gd name="connsiteY11" fmla="*/ 0 h 3262729"/>
              <a:gd name="connsiteX12" fmla="*/ 1877738 w 3750514"/>
              <a:gd name="connsiteY12" fmla="*/ 148757 h 3262729"/>
              <a:gd name="connsiteX13" fmla="*/ 3358766 w 3750514"/>
              <a:gd name="connsiteY13" fmla="*/ 1624752 h 3262729"/>
              <a:gd name="connsiteX14" fmla="*/ 3358766 w 3750514"/>
              <a:gd name="connsiteY14" fmla="*/ 1644588 h 3262729"/>
              <a:gd name="connsiteX15" fmla="*/ 3750514 w 3750514"/>
              <a:gd name="connsiteY15" fmla="*/ 1644588 h 3262729"/>
              <a:gd name="connsiteX16" fmla="*/ 3750514 w 3750514"/>
              <a:gd name="connsiteY16" fmla="*/ 1512359 h 3262729"/>
              <a:gd name="connsiteX17" fmla="*/ 3500919 w 3750514"/>
              <a:gd name="connsiteY17" fmla="*/ 1512359 h 32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0514" h="3262729">
                <a:moveTo>
                  <a:pt x="391742" y="1636325"/>
                </a:moveTo>
                <a:lnTo>
                  <a:pt x="391742" y="1512359"/>
                </a:lnTo>
                <a:lnTo>
                  <a:pt x="0" y="1512359"/>
                </a:lnTo>
                <a:lnTo>
                  <a:pt x="0" y="1644588"/>
                </a:lnTo>
                <a:lnTo>
                  <a:pt x="242982" y="1644588"/>
                </a:lnTo>
                <a:cubicBezTo>
                  <a:pt x="249974" y="2540517"/>
                  <a:pt x="978438" y="3263023"/>
                  <a:pt x="1874429" y="3262730"/>
                </a:cubicBezTo>
                <a:lnTo>
                  <a:pt x="1877738" y="3262730"/>
                </a:lnTo>
                <a:lnTo>
                  <a:pt x="1877738" y="3113973"/>
                </a:lnTo>
                <a:lnTo>
                  <a:pt x="1874429" y="3113973"/>
                </a:lnTo>
                <a:cubicBezTo>
                  <a:pt x="1057198" y="3114704"/>
                  <a:pt x="393754" y="2453512"/>
                  <a:pt x="391742" y="1636325"/>
                </a:cubicBezTo>
                <a:close/>
                <a:moveTo>
                  <a:pt x="3500919" y="1512359"/>
                </a:moveTo>
                <a:cubicBezTo>
                  <a:pt x="3438986" y="661190"/>
                  <a:pt x="2731194" y="1734"/>
                  <a:pt x="1877738" y="0"/>
                </a:cubicBezTo>
                <a:lnTo>
                  <a:pt x="1877738" y="148757"/>
                </a:lnTo>
                <a:cubicBezTo>
                  <a:pt x="2692849" y="150922"/>
                  <a:pt x="3353873" y="809682"/>
                  <a:pt x="3358766" y="1624752"/>
                </a:cubicBezTo>
                <a:lnTo>
                  <a:pt x="3358766" y="1644588"/>
                </a:lnTo>
                <a:lnTo>
                  <a:pt x="3750514" y="1644588"/>
                </a:lnTo>
                <a:lnTo>
                  <a:pt x="3750514" y="1512359"/>
                </a:lnTo>
                <a:lnTo>
                  <a:pt x="3500919" y="1512359"/>
                </a:ln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9075B8-EE0F-40CA-95BD-AE7AC949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4164" y="2651935"/>
            <a:ext cx="4782571" cy="7485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hoofdstuk</a:t>
            </a:r>
            <a:r>
              <a:rPr lang="en-US" dirty="0"/>
              <a:t> 6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1D335DA-3F07-4DDE-9D52-D1C4530FF5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3653" y="3535037"/>
            <a:ext cx="1843708" cy="273072"/>
          </a:xfrm>
          <a:custGeom>
            <a:avLst/>
            <a:gdLst>
              <a:gd name="connsiteX0" fmla="*/ 0 w 7697159"/>
              <a:gd name="connsiteY0" fmla="*/ 0 h 428625"/>
              <a:gd name="connsiteX1" fmla="*/ 7697159 w 7697159"/>
              <a:gd name="connsiteY1" fmla="*/ 0 h 428625"/>
              <a:gd name="connsiteX2" fmla="*/ 7697159 w 7697159"/>
              <a:gd name="connsiteY2" fmla="*/ 428625 h 428625"/>
              <a:gd name="connsiteX3" fmla="*/ 0 w 7697159"/>
              <a:gd name="connsiteY3" fmla="*/ 428625 h 428625"/>
              <a:gd name="connsiteX4" fmla="*/ 0 w 7697159"/>
              <a:gd name="connsiteY4" fmla="*/ 0 h 428625"/>
              <a:gd name="connsiteX0" fmla="*/ 128954 w 7697159"/>
              <a:gd name="connsiteY0" fmla="*/ 0 h 483333"/>
              <a:gd name="connsiteX1" fmla="*/ 7697159 w 7697159"/>
              <a:gd name="connsiteY1" fmla="*/ 54708 h 483333"/>
              <a:gd name="connsiteX2" fmla="*/ 7697159 w 7697159"/>
              <a:gd name="connsiteY2" fmla="*/ 483333 h 483333"/>
              <a:gd name="connsiteX3" fmla="*/ 0 w 7697159"/>
              <a:gd name="connsiteY3" fmla="*/ 483333 h 483333"/>
              <a:gd name="connsiteX4" fmla="*/ 128954 w 7697159"/>
              <a:gd name="connsiteY4" fmla="*/ 0 h 483333"/>
              <a:gd name="connsiteX0" fmla="*/ 128954 w 7697159"/>
              <a:gd name="connsiteY0" fmla="*/ 74246 h 557579"/>
              <a:gd name="connsiteX1" fmla="*/ 4395159 w 7697159"/>
              <a:gd name="connsiteY1" fmla="*/ 0 h 557579"/>
              <a:gd name="connsiteX2" fmla="*/ 7697159 w 7697159"/>
              <a:gd name="connsiteY2" fmla="*/ 557579 h 557579"/>
              <a:gd name="connsiteX3" fmla="*/ 0 w 7697159"/>
              <a:gd name="connsiteY3" fmla="*/ 557579 h 557579"/>
              <a:gd name="connsiteX4" fmla="*/ 128954 w 7697159"/>
              <a:gd name="connsiteY4" fmla="*/ 74246 h 557579"/>
              <a:gd name="connsiteX0" fmla="*/ 128954 w 4395159"/>
              <a:gd name="connsiteY0" fmla="*/ 74246 h 557579"/>
              <a:gd name="connsiteX1" fmla="*/ 4395159 w 4395159"/>
              <a:gd name="connsiteY1" fmla="*/ 0 h 557579"/>
              <a:gd name="connsiteX2" fmla="*/ 4281836 w 4395159"/>
              <a:gd name="connsiteY2" fmla="*/ 452071 h 557579"/>
              <a:gd name="connsiteX3" fmla="*/ 0 w 4395159"/>
              <a:gd name="connsiteY3" fmla="*/ 557579 h 557579"/>
              <a:gd name="connsiteX4" fmla="*/ 128954 w 4395159"/>
              <a:gd name="connsiteY4" fmla="*/ 74246 h 55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159" h="557579">
                <a:moveTo>
                  <a:pt x="128954" y="74246"/>
                </a:moveTo>
                <a:lnTo>
                  <a:pt x="4395159" y="0"/>
                </a:lnTo>
                <a:lnTo>
                  <a:pt x="4281836" y="452071"/>
                </a:lnTo>
                <a:lnTo>
                  <a:pt x="0" y="557579"/>
                </a:lnTo>
                <a:lnTo>
                  <a:pt x="128954" y="7424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tIns="36000" rIns="10800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Proxima Nova Black" panose="02000506030000020004" pitchFamily="50" charset="0"/>
              </a:defRPr>
            </a:lvl1pPr>
            <a:lvl2pPr marL="4572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2pPr>
            <a:lvl3pPr marL="9144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3pPr>
            <a:lvl4pPr marL="13716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4pPr>
            <a:lvl5pPr marL="1828800" indent="0" algn="r">
              <a:buNone/>
              <a:defRPr>
                <a:solidFill>
                  <a:schemeClr val="accent2"/>
                </a:solidFill>
                <a:latin typeface="Proxima Nova Black" panose="02000506030000020004" pitchFamily="50" charset="0"/>
              </a:defRPr>
            </a:lvl5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E2492-2D97-4BB4-950E-5A179B3D06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0257" y="1037736"/>
            <a:ext cx="4222018" cy="422201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en-US" sz="1000" b="0"/>
            </a:lvl1pPr>
          </a:lstStyle>
          <a:p>
            <a:pPr lv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DABA0-56F0-4DB4-9BED-25E53B557B05}"/>
              </a:ext>
            </a:extLst>
          </p:cNvPr>
          <p:cNvSpPr/>
          <p:nvPr/>
        </p:nvSpPr>
        <p:spPr>
          <a:xfrm>
            <a:off x="482849" y="660448"/>
            <a:ext cx="5852836" cy="5091626"/>
          </a:xfrm>
          <a:custGeom>
            <a:avLst/>
            <a:gdLst>
              <a:gd name="connsiteX0" fmla="*/ 391742 w 3750514"/>
              <a:gd name="connsiteY0" fmla="*/ 1636325 h 3262729"/>
              <a:gd name="connsiteX1" fmla="*/ 391742 w 3750514"/>
              <a:gd name="connsiteY1" fmla="*/ 1512359 h 3262729"/>
              <a:gd name="connsiteX2" fmla="*/ 0 w 3750514"/>
              <a:gd name="connsiteY2" fmla="*/ 1512359 h 3262729"/>
              <a:gd name="connsiteX3" fmla="*/ 0 w 3750514"/>
              <a:gd name="connsiteY3" fmla="*/ 1644588 h 3262729"/>
              <a:gd name="connsiteX4" fmla="*/ 242982 w 3750514"/>
              <a:gd name="connsiteY4" fmla="*/ 1644588 h 3262729"/>
              <a:gd name="connsiteX5" fmla="*/ 1874429 w 3750514"/>
              <a:gd name="connsiteY5" fmla="*/ 3262730 h 3262729"/>
              <a:gd name="connsiteX6" fmla="*/ 1877738 w 3750514"/>
              <a:gd name="connsiteY6" fmla="*/ 3262730 h 3262729"/>
              <a:gd name="connsiteX7" fmla="*/ 1877738 w 3750514"/>
              <a:gd name="connsiteY7" fmla="*/ 3113973 h 3262729"/>
              <a:gd name="connsiteX8" fmla="*/ 1874429 w 3750514"/>
              <a:gd name="connsiteY8" fmla="*/ 3113973 h 3262729"/>
              <a:gd name="connsiteX9" fmla="*/ 391742 w 3750514"/>
              <a:gd name="connsiteY9" fmla="*/ 1636325 h 3262729"/>
              <a:gd name="connsiteX10" fmla="*/ 3500919 w 3750514"/>
              <a:gd name="connsiteY10" fmla="*/ 1512359 h 3262729"/>
              <a:gd name="connsiteX11" fmla="*/ 1877738 w 3750514"/>
              <a:gd name="connsiteY11" fmla="*/ 0 h 3262729"/>
              <a:gd name="connsiteX12" fmla="*/ 1877738 w 3750514"/>
              <a:gd name="connsiteY12" fmla="*/ 148757 h 3262729"/>
              <a:gd name="connsiteX13" fmla="*/ 3358766 w 3750514"/>
              <a:gd name="connsiteY13" fmla="*/ 1624752 h 3262729"/>
              <a:gd name="connsiteX14" fmla="*/ 3358766 w 3750514"/>
              <a:gd name="connsiteY14" fmla="*/ 1644588 h 3262729"/>
              <a:gd name="connsiteX15" fmla="*/ 3750514 w 3750514"/>
              <a:gd name="connsiteY15" fmla="*/ 1644588 h 3262729"/>
              <a:gd name="connsiteX16" fmla="*/ 3750514 w 3750514"/>
              <a:gd name="connsiteY16" fmla="*/ 1512359 h 3262729"/>
              <a:gd name="connsiteX17" fmla="*/ 3500919 w 3750514"/>
              <a:gd name="connsiteY17" fmla="*/ 1512359 h 32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0514" h="3262729">
                <a:moveTo>
                  <a:pt x="391742" y="1636325"/>
                </a:moveTo>
                <a:lnTo>
                  <a:pt x="391742" y="1512359"/>
                </a:lnTo>
                <a:lnTo>
                  <a:pt x="0" y="1512359"/>
                </a:lnTo>
                <a:lnTo>
                  <a:pt x="0" y="1644588"/>
                </a:lnTo>
                <a:lnTo>
                  <a:pt x="242982" y="1644588"/>
                </a:lnTo>
                <a:cubicBezTo>
                  <a:pt x="249974" y="2540517"/>
                  <a:pt x="978438" y="3263023"/>
                  <a:pt x="1874429" y="3262730"/>
                </a:cubicBezTo>
                <a:lnTo>
                  <a:pt x="1877738" y="3262730"/>
                </a:lnTo>
                <a:lnTo>
                  <a:pt x="1877738" y="3113973"/>
                </a:lnTo>
                <a:lnTo>
                  <a:pt x="1874429" y="3113973"/>
                </a:lnTo>
                <a:cubicBezTo>
                  <a:pt x="1057198" y="3114704"/>
                  <a:pt x="393754" y="2453512"/>
                  <a:pt x="391742" y="1636325"/>
                </a:cubicBezTo>
                <a:close/>
                <a:moveTo>
                  <a:pt x="3500919" y="1512359"/>
                </a:moveTo>
                <a:cubicBezTo>
                  <a:pt x="3438986" y="661190"/>
                  <a:pt x="2731194" y="1734"/>
                  <a:pt x="1877738" y="0"/>
                </a:cubicBezTo>
                <a:lnTo>
                  <a:pt x="1877738" y="148757"/>
                </a:lnTo>
                <a:cubicBezTo>
                  <a:pt x="2692849" y="150922"/>
                  <a:pt x="3353873" y="809682"/>
                  <a:pt x="3358766" y="1624752"/>
                </a:cubicBezTo>
                <a:lnTo>
                  <a:pt x="3358766" y="1644588"/>
                </a:lnTo>
                <a:lnTo>
                  <a:pt x="3750514" y="1644588"/>
                </a:lnTo>
                <a:lnTo>
                  <a:pt x="3750514" y="1512359"/>
                </a:lnTo>
                <a:lnTo>
                  <a:pt x="3500919" y="151235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E968BC6-978E-4005-AC7D-76B55D9EB0C4}"/>
              </a:ext>
            </a:extLst>
          </p:cNvPr>
          <p:cNvSpPr/>
          <p:nvPr userDrawn="1"/>
        </p:nvSpPr>
        <p:spPr>
          <a:xfrm>
            <a:off x="1" y="5952005"/>
            <a:ext cx="12197371" cy="905995"/>
          </a:xfrm>
          <a:custGeom>
            <a:avLst/>
            <a:gdLst>
              <a:gd name="connsiteX0" fmla="*/ 0 w 12197371"/>
              <a:gd name="connsiteY0" fmla="*/ 0 h 905995"/>
              <a:gd name="connsiteX1" fmla="*/ 9909752 w 12197371"/>
              <a:gd name="connsiteY1" fmla="*/ 396087 h 905995"/>
              <a:gd name="connsiteX2" fmla="*/ 12197371 w 12197371"/>
              <a:gd name="connsiteY2" fmla="*/ 70305 h 905995"/>
              <a:gd name="connsiteX3" fmla="*/ 12197371 w 12197371"/>
              <a:gd name="connsiteY3" fmla="*/ 905995 h 905995"/>
              <a:gd name="connsiteX4" fmla="*/ 0 w 12197371"/>
              <a:gd name="connsiteY4" fmla="*/ 905995 h 90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371" h="905995">
                <a:moveTo>
                  <a:pt x="0" y="0"/>
                </a:moveTo>
                <a:lnTo>
                  <a:pt x="9909752" y="396087"/>
                </a:lnTo>
                <a:lnTo>
                  <a:pt x="12197371" y="70305"/>
                </a:lnTo>
                <a:lnTo>
                  <a:pt x="12197371" y="905995"/>
                </a:lnTo>
                <a:lnTo>
                  <a:pt x="0" y="905995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BC3DB-2A46-4AF4-8614-B5783D6D15E6}"/>
              </a:ext>
            </a:extLst>
          </p:cNvPr>
          <p:cNvSpPr txBox="1"/>
          <p:nvPr userDrawn="1"/>
        </p:nvSpPr>
        <p:spPr>
          <a:xfrm>
            <a:off x="191256" y="6384989"/>
            <a:ext cx="2141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rgbClr val="FFFFFF"/>
                </a:solidFill>
                <a:latin typeface="Proxima Nova Lt" pitchFamily="50" charset="0"/>
              </a:rPr>
              <a:t>www.terrascope.be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2F923B-AC27-40A1-882C-CB2C66F7B5B5}"/>
              </a:ext>
            </a:extLst>
          </p:cNvPr>
          <p:cNvSpPr/>
          <p:nvPr userDrawn="1"/>
        </p:nvSpPr>
        <p:spPr>
          <a:xfrm>
            <a:off x="9818782" y="5993612"/>
            <a:ext cx="717136" cy="69140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3E5C29-18BA-41E8-873D-62005E1C8425}"/>
              </a:ext>
            </a:extLst>
          </p:cNvPr>
          <p:cNvSpPr/>
          <p:nvPr userDrawn="1"/>
        </p:nvSpPr>
        <p:spPr>
          <a:xfrm>
            <a:off x="9986114" y="6154940"/>
            <a:ext cx="382473" cy="368749"/>
          </a:xfrm>
          <a:prstGeom prst="ellipse">
            <a:avLst/>
          </a:prstGeom>
          <a:solidFill>
            <a:srgbClr val="DC5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09658-5519-4CFE-AE47-F0BE14E6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6" y="350304"/>
            <a:ext cx="10964775" cy="7485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pagina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2CEF3-B07A-4035-A8DF-3C26B9A1C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926" y="1760624"/>
            <a:ext cx="10964775" cy="4084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4C3E76A-8457-46D9-B6E0-C5DD5A995D99}"/>
              </a:ext>
            </a:extLst>
          </p:cNvPr>
          <p:cNvSpPr txBox="1">
            <a:spLocks/>
          </p:cNvSpPr>
          <p:nvPr userDrawn="1"/>
        </p:nvSpPr>
        <p:spPr>
          <a:xfrm>
            <a:off x="11270717" y="6384989"/>
            <a:ext cx="669966" cy="26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ID4096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2E6CF3-6619-448D-9B5B-BE8A16CA0A14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688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6" r:id="rId2"/>
    <p:sldLayoutId id="2147483695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67" r:id="rId11"/>
    <p:sldLayoutId id="2147483668" r:id="rId12"/>
    <p:sldLayoutId id="2147483664" r:id="rId13"/>
    <p:sldLayoutId id="2147483673" r:id="rId14"/>
    <p:sldLayoutId id="2147483693" r:id="rId15"/>
    <p:sldLayoutId id="2147483689" r:id="rId16"/>
    <p:sldLayoutId id="2147483685" r:id="rId17"/>
    <p:sldLayoutId id="2147483686" r:id="rId18"/>
    <p:sldLayoutId id="2147483687" r:id="rId19"/>
    <p:sldLayoutId id="2147483688" r:id="rId20"/>
    <p:sldLayoutId id="2147483677" r:id="rId21"/>
    <p:sldLayoutId id="2147483675" r:id="rId22"/>
    <p:sldLayoutId id="2147483676" r:id="rId23"/>
    <p:sldLayoutId id="2147483674" r:id="rId24"/>
    <p:sldLayoutId id="2147483691" r:id="rId25"/>
    <p:sldLayoutId id="2147483690" r:id="rId26"/>
    <p:sldLayoutId id="2147483692" r:id="rId27"/>
    <p:sldLayoutId id="2147483694" r:id="rId28"/>
    <p:sldLayoutId id="2147483660" r:id="rId29"/>
    <p:sldLayoutId id="214748367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Proxima Nova" panose="02000506030000020004" pitchFamily="50" charset="0"/>
        <a:buChar char="●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98463" indent="-1905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79438" indent="-2413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59B7BEF-57AB-4E8E-92AE-4F6A8A52F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/>
        </p:blipFill>
        <p:spPr>
          <a:xfrm>
            <a:off x="0" y="-1"/>
            <a:ext cx="12192000" cy="5282258"/>
          </a:xfr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03DC513-63E3-4153-A635-225DBDCC84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2917" y="4690500"/>
            <a:ext cx="7698394" cy="593251"/>
          </a:xfrm>
        </p:spPr>
        <p:txBody>
          <a:bodyPr/>
          <a:lstStyle/>
          <a:p>
            <a:pPr lvl="0"/>
            <a:r>
              <a:rPr lang="en-US" dirty="0"/>
              <a:t>Terrascope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FC2C70-1AFC-475A-B403-5DF42EC703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43250" y="5232806"/>
            <a:ext cx="8287803" cy="489714"/>
          </a:xfrm>
        </p:spPr>
        <p:txBody>
          <a:bodyPr/>
          <a:lstStyle/>
          <a:p>
            <a:pPr lvl="0"/>
            <a:r>
              <a:rPr lang="en-US" dirty="0"/>
              <a:t>ESA </a:t>
            </a:r>
            <a:r>
              <a:rPr lang="en-US" dirty="0" err="1"/>
              <a:t>CollGS</a:t>
            </a:r>
            <a:r>
              <a:rPr lang="en-US" dirty="0"/>
              <a:t> Workshop 11 Oct 2022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C07E33-5F44-4755-925D-BA4506C393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87345" y="6116227"/>
            <a:ext cx="1843708" cy="357991"/>
          </a:xfrm>
        </p:spPr>
        <p:txBody>
          <a:bodyPr/>
          <a:lstStyle/>
          <a:p>
            <a:pPr lvl="0"/>
            <a:r>
              <a:rPr lang="en-US" dirty="0"/>
              <a:t>Dennis Clarijs</a:t>
            </a:r>
          </a:p>
        </p:txBody>
      </p:sp>
    </p:spTree>
    <p:extLst>
      <p:ext uri="{BB962C8B-B14F-4D97-AF65-F5344CB8AC3E}">
        <p14:creationId xmlns:p14="http://schemas.microsoft.com/office/powerpoint/2010/main" val="35489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EB4B6721-22FF-452D-B48A-B8A3C82A1D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" b="1866"/>
          <a:stretch/>
        </p:blipFill>
        <p:spPr>
          <a:xfrm>
            <a:off x="0" y="-1"/>
            <a:ext cx="12192000" cy="528225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406C1-BF77-42DB-9627-2DC3E75308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2132" y="4374079"/>
            <a:ext cx="5287736" cy="59325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1EDB2-7CF7-4365-BE14-7DFCEA1085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0113" y="5531861"/>
            <a:ext cx="5299075" cy="227919"/>
          </a:xfrm>
        </p:spPr>
        <p:txBody>
          <a:bodyPr/>
          <a:lstStyle/>
          <a:p>
            <a:r>
              <a:rPr lang="en-US" dirty="0"/>
              <a:t>Dennis.clarijs@vito.be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E72E29-58B7-42E0-921F-26E0546BC2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0113" y="5801035"/>
            <a:ext cx="5299075" cy="227919"/>
          </a:xfrm>
        </p:spPr>
        <p:txBody>
          <a:bodyPr/>
          <a:lstStyle/>
          <a:p>
            <a:r>
              <a:rPr lang="en-US" dirty="0"/>
              <a:t>info@terrascope.be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804827-FE1B-485A-B087-BAC2A5F2C9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68884" y="5153249"/>
            <a:ext cx="2454234" cy="325248"/>
          </a:xfrm>
        </p:spPr>
        <p:txBody>
          <a:bodyPr/>
          <a:lstStyle/>
          <a:p>
            <a:r>
              <a:rPr lang="en-US" dirty="0"/>
              <a:t>Dennis Clarijs </a:t>
            </a:r>
            <a:r>
              <a:rPr lang="en-US" dirty="0" err="1"/>
              <a:t>contactpersoon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7D7B179-E962-4B2F-9320-E3EFEB0E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50" y="2315874"/>
            <a:ext cx="3198050" cy="748542"/>
          </a:xfrm>
        </p:spPr>
        <p:txBody>
          <a:bodyPr/>
          <a:lstStyle/>
          <a:p>
            <a:r>
              <a:rPr lang="en-US" dirty="0"/>
              <a:t>Terrascope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FDEB1A6-F5E5-46DC-89C2-7D707900A4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4A688E-3418-4F8C-BB3C-F08F8D6F3D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0025" y="866062"/>
            <a:ext cx="8140099" cy="44229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Belgian </a:t>
            </a:r>
            <a:r>
              <a:rPr lang="en-US" dirty="0" err="1"/>
              <a:t>CollGS</a:t>
            </a:r>
            <a:r>
              <a:rPr lang="en-US" dirty="0"/>
              <a:t> agreement signed Sept 2017 with BELSPO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VITO is designated entity in Belgium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Platform released from March 2018 onwards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Onboarded in Network of Resources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BD2AE-4B81-4437-8BA4-977E329C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813" y="5084674"/>
            <a:ext cx="862540" cy="770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6AA3B0-CF1F-4B51-944D-BF9BA38E9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482" y="4970988"/>
            <a:ext cx="997974" cy="997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77462-FBAA-4227-8FB6-581CD82DC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978" y="213470"/>
            <a:ext cx="966914" cy="8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F31D53-3580-42AA-BD3E-8F5FA09136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2514" y="2388719"/>
            <a:ext cx="6117322" cy="33031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Focus on Analysis Ready Data (ARD)</a:t>
            </a:r>
          </a:p>
          <a:p>
            <a:pPr marL="50800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Preprocessed added value products &amp; analysis tools</a:t>
            </a:r>
          </a:p>
          <a:p>
            <a:pPr marL="50800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On-demand datasets</a:t>
            </a:r>
          </a:p>
          <a:p>
            <a:pPr marL="50800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Converted to COG format and INSPIRE metadata compliancy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Unique long term global vegetation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Strong BE user focus</a:t>
            </a:r>
          </a:p>
          <a:p>
            <a:pPr marL="50800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Services, cloud processing to enable users to build upon</a:t>
            </a:r>
          </a:p>
          <a:p>
            <a:pPr marL="50800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Road shows, user onboarding, tutorials, webinars, MOOC</a:t>
            </a:r>
          </a:p>
          <a:p>
            <a:pPr marL="50800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support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Federated node in EU infrastructure</a:t>
            </a:r>
          </a:p>
          <a:p>
            <a:r>
              <a:rPr lang="en-US" dirty="0"/>
              <a:t>	</a:t>
            </a:r>
            <a:endParaRPr lang="en-B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DD0292-EBDE-4A6F-861E-8A30DC35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22" y="834473"/>
            <a:ext cx="3733433" cy="748542"/>
          </a:xfrm>
        </p:spPr>
        <p:txBody>
          <a:bodyPr/>
          <a:lstStyle/>
          <a:p>
            <a:r>
              <a:rPr lang="en-US" dirty="0"/>
              <a:t>Terrascope Mission</a:t>
            </a:r>
            <a:endParaRPr lang="en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597D13-3C16-476C-898D-DDCE221FB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FB8E34D-5F90-4E8B-AB3F-8AAF486F3F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6" t="-7874" r="27940" b="7874"/>
          <a:stretch/>
        </p:blipFill>
        <p:spPr>
          <a:xfrm>
            <a:off x="7568856" y="0"/>
            <a:ext cx="462314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9574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C7E50-9B6D-4C60-A4BA-02C9CBB98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Sentinel-5p</a:t>
            </a:r>
            <a:endParaRPr lang="fr-FR" dirty="0"/>
          </a:p>
          <a:p>
            <a:pPr lvl="1"/>
            <a:r>
              <a:rPr lang="fr-FR" u="sng" dirty="0"/>
              <a:t>Global</a:t>
            </a:r>
          </a:p>
          <a:p>
            <a:pPr lvl="2"/>
            <a:r>
              <a:rPr lang="fr-FR" dirty="0"/>
              <a:t>2018 - </a:t>
            </a:r>
            <a:r>
              <a:rPr lang="fr-FR" dirty="0" err="1"/>
              <a:t>present</a:t>
            </a:r>
            <a:endParaRPr lang="fr-FR" dirty="0"/>
          </a:p>
          <a:p>
            <a:pPr lvl="3"/>
            <a:r>
              <a:rPr lang="fr-FR" dirty="0"/>
              <a:t>NO2</a:t>
            </a:r>
          </a:p>
          <a:p>
            <a:pPr lvl="3"/>
            <a:r>
              <a:rPr lang="fr-FR" dirty="0"/>
              <a:t>CO</a:t>
            </a:r>
          </a:p>
          <a:p>
            <a:pPr lvl="3"/>
            <a:r>
              <a:rPr lang="fr-FR" dirty="0"/>
              <a:t>(HCHO)</a:t>
            </a:r>
          </a:p>
          <a:p>
            <a:pPr lvl="3"/>
            <a:r>
              <a:rPr lang="fr-FR" dirty="0"/>
              <a:t>(CH4)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51F6C-2D32-42B8-9BA4-6BB7E9C84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Sentinel-1	</a:t>
            </a:r>
            <a:endParaRPr lang="fr-FR" dirty="0"/>
          </a:p>
          <a:p>
            <a:pPr lvl="1"/>
            <a:r>
              <a:rPr lang="fr-FR" u="sng" dirty="0"/>
              <a:t>Benelux area</a:t>
            </a:r>
          </a:p>
          <a:p>
            <a:pPr lvl="2"/>
            <a:r>
              <a:rPr lang="fr-FR" dirty="0"/>
              <a:t>Full archive</a:t>
            </a:r>
          </a:p>
          <a:p>
            <a:pPr lvl="3"/>
            <a:r>
              <a:rPr lang="fr-FR" dirty="0"/>
              <a:t>GRD; GRD-0</a:t>
            </a:r>
          </a:p>
          <a:p>
            <a:pPr lvl="3"/>
            <a:r>
              <a:rPr lang="fr-FR" dirty="0"/>
              <a:t>SLC; </a:t>
            </a:r>
            <a:r>
              <a:rPr lang="fr-FR" dirty="0" err="1"/>
              <a:t>Coherence</a:t>
            </a:r>
            <a:endParaRPr lang="fr-F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003C5-7A03-415D-87E4-DAA00ECA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Terrascope available datasets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6D3741-4615-4F74-A47C-C5D2A3F1E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Native datasets (COG format)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A27C8C-9E6A-43C3-BC5B-88E91AB7F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B395F7-39A1-40BB-A0FF-3B36AD853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Sentinel-2</a:t>
            </a:r>
            <a:endParaRPr lang="fr-FR" dirty="0"/>
          </a:p>
          <a:p>
            <a:pPr lvl="1"/>
            <a:r>
              <a:rPr lang="fr-FR" u="sng" dirty="0"/>
              <a:t>Europe/</a:t>
            </a:r>
            <a:r>
              <a:rPr lang="fr-FR" u="sng" dirty="0" err="1"/>
              <a:t>selected</a:t>
            </a:r>
            <a:r>
              <a:rPr lang="fr-FR" u="sng" dirty="0"/>
              <a:t> </a:t>
            </a:r>
            <a:r>
              <a:rPr lang="fr-FR" u="sng" dirty="0" err="1"/>
              <a:t>regions</a:t>
            </a:r>
            <a:endParaRPr lang="fr-FR" u="sng" dirty="0"/>
          </a:p>
          <a:p>
            <a:pPr lvl="2"/>
            <a:r>
              <a:rPr lang="fr-FR" dirty="0"/>
              <a:t>Full archive for Benelux</a:t>
            </a:r>
          </a:p>
          <a:p>
            <a:pPr lvl="2"/>
            <a:r>
              <a:rPr lang="fr-FR" dirty="0"/>
              <a:t>2Y </a:t>
            </a:r>
            <a:r>
              <a:rPr lang="fr-FR" dirty="0" err="1"/>
              <a:t>rolling</a:t>
            </a:r>
            <a:r>
              <a:rPr lang="fr-FR" dirty="0"/>
              <a:t> archive for EU</a:t>
            </a:r>
          </a:p>
          <a:p>
            <a:pPr lvl="3"/>
            <a:r>
              <a:rPr lang="fr-FR" dirty="0"/>
              <a:t>L2A TOC</a:t>
            </a:r>
          </a:p>
          <a:p>
            <a:pPr lvl="3"/>
            <a:r>
              <a:rPr lang="fr-FR" dirty="0" err="1"/>
              <a:t>Vegetation</a:t>
            </a:r>
            <a:r>
              <a:rPr lang="fr-FR" dirty="0"/>
              <a:t> indices</a:t>
            </a:r>
          </a:p>
          <a:p>
            <a:pPr lvl="3"/>
            <a:r>
              <a:rPr lang="fr-FR" dirty="0"/>
              <a:t>Water indices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0A2A73-8502-44F8-BADA-F8BFA2C50B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Sentinel-3	</a:t>
            </a:r>
            <a:endParaRPr lang="fr-FR" dirty="0"/>
          </a:p>
          <a:p>
            <a:pPr lvl="1"/>
            <a:r>
              <a:rPr lang="fr-FR" u="sng" dirty="0"/>
              <a:t>Global</a:t>
            </a:r>
          </a:p>
          <a:p>
            <a:pPr lvl="2"/>
            <a:r>
              <a:rPr lang="fr-FR" dirty="0"/>
              <a:t>Full archive </a:t>
            </a:r>
          </a:p>
          <a:p>
            <a:pPr lvl="3"/>
            <a:r>
              <a:rPr lang="fr-FR" dirty="0"/>
              <a:t>SYN-VGT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07E2B38-16F6-4E09-85B6-D353173F36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-1537" t="6513" r="-1537" b="6513"/>
          <a:stretch/>
        </p:blipFill>
        <p:spPr>
          <a:xfrm>
            <a:off x="733426" y="1817688"/>
            <a:ext cx="2597458" cy="1436687"/>
          </a:xfrm>
          <a:prstGeom prst="rect">
            <a:avLst/>
          </a:prstGeo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F143576-B06D-4D7B-B18A-9A8EAA0BA58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-1537" t="-1164" r="-1537" b="-1164"/>
          <a:stretch/>
        </p:blipFill>
        <p:spPr>
          <a:xfrm>
            <a:off x="3440249" y="1817688"/>
            <a:ext cx="2597458" cy="1436687"/>
          </a:xfrm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78399291-22D9-4AFE-8D73-70FAE152988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t="8299" b="829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25DB62C-F2BC-4EE2-A7C6-8C903A55C55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6"/>
          <a:srcRect l="-3017" t="3620" r="-3017" b="3620"/>
          <a:stretch/>
        </p:blipFill>
        <p:spPr>
          <a:xfrm>
            <a:off x="8860048" y="1817688"/>
            <a:ext cx="2595734" cy="143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C7E50-9B6D-4C60-A4BA-02C9CBB98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ESA World Cover</a:t>
            </a:r>
            <a:endParaRPr lang="fr-FR" dirty="0"/>
          </a:p>
          <a:p>
            <a:pPr lvl="1"/>
            <a:r>
              <a:rPr lang="fr-FR" u="sng" dirty="0"/>
              <a:t>Global</a:t>
            </a:r>
          </a:p>
          <a:p>
            <a:pPr lvl="3"/>
            <a:r>
              <a:rPr lang="fr-FR" dirty="0"/>
              <a:t>2020</a:t>
            </a:r>
          </a:p>
          <a:p>
            <a:pPr lvl="3"/>
            <a:r>
              <a:rPr lang="fr-FR" dirty="0"/>
              <a:t>2021 (</a:t>
            </a:r>
            <a:r>
              <a:rPr lang="fr-FR" dirty="0" err="1"/>
              <a:t>October</a:t>
            </a:r>
            <a:r>
              <a:rPr lang="fr-FR" dirty="0"/>
              <a:t> 2022)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51F6C-2D32-42B8-9BA4-6BB7E9C84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PROBA-V	</a:t>
            </a:r>
            <a:endParaRPr lang="fr-FR" dirty="0"/>
          </a:p>
          <a:p>
            <a:pPr lvl="1"/>
            <a:r>
              <a:rPr lang="fr-FR" u="sng" dirty="0"/>
              <a:t>Global</a:t>
            </a:r>
          </a:p>
          <a:p>
            <a:pPr lvl="2"/>
            <a:r>
              <a:rPr lang="fr-FR" dirty="0"/>
              <a:t>Full archive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003C5-7A03-415D-87E4-DAA00ECA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Terrascope available datasets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6D3741-4615-4F74-A47C-C5D2A3F1E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Native datasets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A27C8C-9E6A-43C3-BC5B-88E91AB7F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B395F7-39A1-40BB-A0FF-3B36AD853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SPOT VEGETATION</a:t>
            </a:r>
            <a:endParaRPr lang="fr-FR" dirty="0"/>
          </a:p>
          <a:p>
            <a:pPr lvl="1"/>
            <a:r>
              <a:rPr lang="fr-FR" u="sng" dirty="0"/>
              <a:t>Global</a:t>
            </a:r>
          </a:p>
          <a:p>
            <a:pPr lvl="2"/>
            <a:r>
              <a:rPr lang="fr-FR" dirty="0"/>
              <a:t>Full archive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0A2A73-8502-44F8-BADA-F8BFA2C50B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Copernicus Services</a:t>
            </a:r>
            <a:endParaRPr lang="fr-FR" dirty="0"/>
          </a:p>
          <a:p>
            <a:pPr lvl="1"/>
            <a:r>
              <a:rPr lang="fr-FR" u="sng" dirty="0"/>
              <a:t>Global</a:t>
            </a:r>
          </a:p>
          <a:p>
            <a:pPr lvl="2"/>
            <a:r>
              <a:rPr lang="fr-FR" dirty="0"/>
              <a:t>Full archive </a:t>
            </a:r>
          </a:p>
          <a:p>
            <a:pPr lvl="3"/>
            <a:r>
              <a:rPr lang="fr-FR" dirty="0"/>
              <a:t>LAI</a:t>
            </a:r>
          </a:p>
          <a:p>
            <a:pPr lvl="3"/>
            <a:r>
              <a:rPr lang="fr-FR" dirty="0"/>
              <a:t>FAPAR</a:t>
            </a:r>
          </a:p>
          <a:p>
            <a:pPr lvl="2"/>
            <a:r>
              <a:rPr lang="fr-FR" dirty="0"/>
              <a:t>DEM</a:t>
            </a:r>
          </a:p>
          <a:p>
            <a:pPr lvl="3"/>
            <a:r>
              <a:rPr lang="fr-FR" dirty="0"/>
              <a:t>30m</a:t>
            </a:r>
          </a:p>
          <a:p>
            <a:pPr lvl="3"/>
            <a:r>
              <a:rPr lang="fr-FR" dirty="0"/>
              <a:t>90m</a:t>
            </a:r>
          </a:p>
        </p:txBody>
      </p:sp>
      <p:pic>
        <p:nvPicPr>
          <p:cNvPr id="2050" name="Picture 2" descr="PROBA-V | The Small Satellite for Global Vegetation Monitoring">
            <a:extLst>
              <a:ext uri="{FF2B5EF4-FFF2-40B4-BE49-F238E27FC236}">
                <a16:creationId xmlns:a16="http://schemas.microsoft.com/office/drawing/2014/main" id="{63B81876-D172-4E47-B507-69BBA5AE16FE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-12357" r="9005" b="-12357"/>
          <a:stretch/>
        </p:blipFill>
        <p:spPr bwMode="auto">
          <a:xfrm>
            <a:off x="733426" y="1817688"/>
            <a:ext cx="2597458" cy="14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 portal for free SPOT Vegetation satellite data - Spatial Source">
            <a:extLst>
              <a:ext uri="{FF2B5EF4-FFF2-40B4-BE49-F238E27FC236}">
                <a16:creationId xmlns:a16="http://schemas.microsoft.com/office/drawing/2014/main" id="{0B18A9CD-B04B-41B9-8591-28EB3EC9317E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" b="7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nd.copernicus.eu/global/files/Copernicus_logo.png">
            <a:extLst>
              <a:ext uri="{FF2B5EF4-FFF2-40B4-BE49-F238E27FC236}">
                <a16:creationId xmlns:a16="http://schemas.microsoft.com/office/drawing/2014/main" id="{BD366F8E-8196-4D2A-B439-1712DACBC0F1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-16513" r="1899" b="-16513"/>
          <a:stretch/>
        </p:blipFill>
        <p:spPr bwMode="auto">
          <a:xfrm>
            <a:off x="6148168" y="1817688"/>
            <a:ext cx="2597458" cy="14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CAB34-041A-4E3A-8254-3082FEF871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F3981-1756-4770-8B59-0AB2FE604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4614" y="1943559"/>
            <a:ext cx="2583176" cy="11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9F40C-656F-4B38-A1F6-5291E55689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95613" y="1812579"/>
            <a:ext cx="2130423" cy="3950685"/>
          </a:xfrm>
        </p:spPr>
        <p:txBody>
          <a:bodyPr/>
          <a:lstStyle/>
          <a:p>
            <a:r>
              <a:rPr lang="en-US" dirty="0"/>
              <a:t>Web Services</a:t>
            </a:r>
          </a:p>
          <a:p>
            <a:pPr lvl="1"/>
            <a:r>
              <a:rPr lang="fr-FR" u="sng" dirty="0"/>
              <a:t>Expert </a:t>
            </a:r>
            <a:r>
              <a:rPr lang="fr-FR" u="sng" dirty="0" err="1"/>
              <a:t>users</a:t>
            </a:r>
            <a:endParaRPr lang="fr-FR" u="sng" dirty="0"/>
          </a:p>
          <a:p>
            <a:pPr lvl="2"/>
            <a:r>
              <a:rPr lang="en-US" dirty="0"/>
              <a:t>WMS/WMTS/WCS</a:t>
            </a:r>
          </a:p>
          <a:p>
            <a:pPr lvl="2"/>
            <a:r>
              <a:rPr lang="en-US" dirty="0"/>
              <a:t>OpenSearch Catalogue</a:t>
            </a:r>
          </a:p>
          <a:p>
            <a:pPr lvl="2"/>
            <a:r>
              <a:rPr lang="en-US" dirty="0"/>
              <a:t>(STAC Catalogue)</a:t>
            </a:r>
          </a:p>
          <a:p>
            <a:pPr lvl="2"/>
            <a:r>
              <a:rPr lang="en-US" dirty="0"/>
              <a:t>OpenEO API</a:t>
            </a:r>
          </a:p>
          <a:p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DCA53-F0A7-4E9D-9C31-5F63282AB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213" y="1812579"/>
            <a:ext cx="2130423" cy="3950685"/>
          </a:xfrm>
        </p:spPr>
        <p:txBody>
          <a:bodyPr/>
          <a:lstStyle/>
          <a:p>
            <a:r>
              <a:rPr lang="en-US" dirty="0"/>
              <a:t>Terraviewer</a:t>
            </a:r>
            <a:endParaRPr lang="fr-FR" dirty="0"/>
          </a:p>
          <a:p>
            <a:pPr lvl="1"/>
            <a:r>
              <a:rPr lang="fr-FR" u="sng" dirty="0"/>
              <a:t>Novice </a:t>
            </a:r>
            <a:r>
              <a:rPr lang="fr-FR" u="sng" dirty="0" err="1"/>
              <a:t>users</a:t>
            </a:r>
            <a:endParaRPr lang="fr-FR" u="sng" dirty="0"/>
          </a:p>
          <a:p>
            <a:pPr lvl="2"/>
            <a:r>
              <a:rPr lang="fr-FR" dirty="0" err="1"/>
              <a:t>Viewing</a:t>
            </a:r>
            <a:endParaRPr lang="fr-FR" dirty="0"/>
          </a:p>
          <a:p>
            <a:pPr lvl="2"/>
            <a:r>
              <a:rPr lang="fr-FR" dirty="0" err="1"/>
              <a:t>Comparing</a:t>
            </a:r>
            <a:endParaRPr lang="fr-FR" dirty="0"/>
          </a:p>
          <a:p>
            <a:pPr lvl="2"/>
            <a:r>
              <a:rPr lang="fr-FR" dirty="0"/>
              <a:t>Time lapses</a:t>
            </a:r>
          </a:p>
          <a:p>
            <a:pPr lvl="2"/>
            <a:r>
              <a:rPr lang="fr-FR" dirty="0"/>
              <a:t>Downloads</a:t>
            </a:r>
          </a:p>
          <a:p>
            <a:pPr lvl="2"/>
            <a:r>
              <a:rPr lang="fr-FR" dirty="0"/>
              <a:t>Time </a:t>
            </a:r>
            <a:r>
              <a:rPr lang="fr-FR" dirty="0" err="1"/>
              <a:t>series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A9ECEC-492D-452D-9ED5-ECBAF574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Terrascope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6FE14D-D556-4AD4-A0A6-18C95D886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17" y="1337807"/>
            <a:ext cx="10715894" cy="288657"/>
          </a:xfrm>
        </p:spPr>
        <p:txBody>
          <a:bodyPr/>
          <a:lstStyle/>
          <a:p>
            <a:r>
              <a:rPr lang="en-US" dirty="0"/>
              <a:t>Update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640C9F-0788-40D9-94C8-C58F4784E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41C576-D4DA-4DB7-8477-E5217882BE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95362" y="1768209"/>
            <a:ext cx="2130423" cy="3950685"/>
          </a:xfrm>
        </p:spPr>
        <p:txBody>
          <a:bodyPr/>
          <a:lstStyle/>
          <a:p>
            <a:r>
              <a:rPr lang="en-US" dirty="0"/>
              <a:t>Virtual Machines</a:t>
            </a:r>
            <a:endParaRPr lang="fr-FR" dirty="0"/>
          </a:p>
          <a:p>
            <a:pPr lvl="1"/>
            <a:r>
              <a:rPr lang="fr-FR" u="sng" dirty="0"/>
              <a:t>Expert </a:t>
            </a:r>
            <a:r>
              <a:rPr lang="fr-FR" u="sng" dirty="0" err="1"/>
              <a:t>users</a:t>
            </a:r>
            <a:endParaRPr lang="fr-FR" u="sng" dirty="0"/>
          </a:p>
          <a:p>
            <a:pPr lvl="2"/>
            <a:r>
              <a:rPr lang="fr-FR" dirty="0"/>
              <a:t>NFS File </a:t>
            </a:r>
            <a:r>
              <a:rPr lang="fr-FR" dirty="0" err="1"/>
              <a:t>access</a:t>
            </a:r>
            <a:endParaRPr lang="fr-FR" dirty="0"/>
          </a:p>
          <a:p>
            <a:pPr lvl="2"/>
            <a:r>
              <a:rPr lang="fr-FR" dirty="0"/>
              <a:t>Wide Open-source </a:t>
            </a:r>
            <a:r>
              <a:rPr lang="fr-FR" dirty="0" err="1"/>
              <a:t>toolset</a:t>
            </a:r>
            <a:endParaRPr lang="fr-FR" dirty="0"/>
          </a:p>
          <a:p>
            <a:pPr lvl="2"/>
            <a:r>
              <a:rPr lang="fr-FR" dirty="0"/>
              <a:t>Access to HPC	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2E9E3F-1556-4E45-A39A-3600D28617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00243" y="1768209"/>
            <a:ext cx="2130423" cy="3950685"/>
          </a:xfrm>
        </p:spPr>
        <p:txBody>
          <a:bodyPr/>
          <a:lstStyle/>
          <a:p>
            <a:r>
              <a:rPr lang="en-US" dirty="0"/>
              <a:t>Jupyter Notebooks</a:t>
            </a:r>
            <a:endParaRPr lang="fr-FR" dirty="0"/>
          </a:p>
          <a:p>
            <a:pPr lvl="1"/>
            <a:r>
              <a:rPr lang="fr-FR" u="sng" dirty="0"/>
              <a:t>Expert </a:t>
            </a:r>
            <a:r>
              <a:rPr lang="fr-FR" u="sng" dirty="0" err="1"/>
              <a:t>users</a:t>
            </a:r>
            <a:endParaRPr lang="fr-FR" u="sng" dirty="0"/>
          </a:p>
          <a:p>
            <a:pPr lvl="2"/>
            <a:r>
              <a:rPr lang="fr-FR" dirty="0"/>
              <a:t>Use Python/R/Scala</a:t>
            </a:r>
          </a:p>
          <a:p>
            <a:pPr lvl="2"/>
            <a:r>
              <a:rPr lang="fr-FR" dirty="0"/>
              <a:t>Access to HPC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41D40E-83AE-4855-8E64-625268DA0E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96032" y="1812581"/>
            <a:ext cx="2130423" cy="3950685"/>
          </a:xfrm>
        </p:spPr>
        <p:txBody>
          <a:bodyPr/>
          <a:lstStyle/>
          <a:p>
            <a:r>
              <a:rPr lang="en-US" dirty="0" err="1"/>
              <a:t>EOplaza</a:t>
            </a:r>
            <a:endParaRPr lang="fr-FR" dirty="0"/>
          </a:p>
          <a:p>
            <a:pPr lvl="1"/>
            <a:r>
              <a:rPr lang="fr-FR" u="sng" dirty="0"/>
              <a:t>Expert </a:t>
            </a:r>
            <a:r>
              <a:rPr lang="fr-FR" u="sng" dirty="0" err="1"/>
              <a:t>users</a:t>
            </a:r>
            <a:endParaRPr lang="fr-FR" u="sng" dirty="0"/>
          </a:p>
          <a:p>
            <a:pPr lvl="2"/>
            <a:r>
              <a:rPr lang="en-US" dirty="0"/>
              <a:t>On demand algorithm execution</a:t>
            </a:r>
          </a:p>
          <a:p>
            <a:pPr lvl="2"/>
            <a:r>
              <a:rPr lang="en-US" dirty="0"/>
              <a:t>Orchestration on OpenEO or ASB</a:t>
            </a:r>
          </a:p>
          <a:p>
            <a:pPr lvl="2"/>
            <a:r>
              <a:rPr lang="en-US" dirty="0"/>
              <a:t>3rd party service publication possible</a:t>
            </a:r>
          </a:p>
          <a:p>
            <a:pPr lvl="2"/>
            <a:r>
              <a:rPr lang="en-US" dirty="0"/>
              <a:t>Credit system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4D3222A-33A9-4BA3-8CE5-8A00EA293C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511" t="-5427" r="511" b="-5427"/>
          <a:stretch/>
        </p:blipFill>
        <p:spPr>
          <a:xfrm>
            <a:off x="295469" y="1785691"/>
            <a:ext cx="2129958" cy="1436687"/>
          </a:xfrm>
          <a:prstGeom prst="rect">
            <a:avLst/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D4C4F68-E795-45C4-A18F-18F8E730BCC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5841" r="5841"/>
          <a:stretch/>
        </p:blipFill>
        <p:spPr>
          <a:xfrm>
            <a:off x="2705338" y="1768209"/>
            <a:ext cx="2129958" cy="1436687"/>
          </a:xfrm>
          <a:prstGeom prst="rect">
            <a:avLst/>
          </a:prstGeo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130AC50-0CF4-41E6-AC12-A65FC7C4BF6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13878" r="13878"/>
          <a:stretch>
            <a:fillRect/>
          </a:stretch>
        </p:blipFill>
        <p:spPr>
          <a:xfrm>
            <a:off x="5097951" y="1768209"/>
            <a:ext cx="2129958" cy="1436687"/>
          </a:xfrm>
          <a:prstGeom prst="rect">
            <a:avLst/>
          </a:prstGeom>
        </p:spPr>
      </p:pic>
      <p:pic>
        <p:nvPicPr>
          <p:cNvPr id="17" name="Picture 4" descr="openEO">
            <a:extLst>
              <a:ext uri="{FF2B5EF4-FFF2-40B4-BE49-F238E27FC236}">
                <a16:creationId xmlns:a16="http://schemas.microsoft.com/office/drawing/2014/main" id="{DC24EF7D-FC74-4747-A128-C68C48B8ACEC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2311"/>
          <a:stretch/>
        </p:blipFill>
        <p:spPr bwMode="auto">
          <a:xfrm>
            <a:off x="7527833" y="1813144"/>
            <a:ext cx="2066925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39860E-9C01-4F97-B4C0-A14D23334BB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959320" y="1729007"/>
            <a:ext cx="2066670" cy="1436687"/>
          </a:xfrm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230A2F-7442-4F94-8EC7-AD9C88723C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460"/>
          <a:stretch/>
        </p:blipFill>
        <p:spPr>
          <a:xfrm>
            <a:off x="9896033" y="1768209"/>
            <a:ext cx="2129958" cy="14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8A55907-00CA-4DEB-9348-997380F0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Terrascope in a federated EU ecosystem</a:t>
            </a:r>
            <a:endParaRPr lang="en-B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273843-5E1A-46CB-A097-573281FF4F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017" y="1194831"/>
            <a:ext cx="367200" cy="36000"/>
          </a:xfrm>
        </p:spPr>
        <p:txBody>
          <a:bodyPr/>
          <a:lstStyle/>
          <a:p>
            <a:endParaRPr lang="en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F3CE5D-6DD2-4226-AAF9-243A9DA3DD4C}"/>
              </a:ext>
            </a:extLst>
          </p:cNvPr>
          <p:cNvSpPr/>
          <p:nvPr/>
        </p:nvSpPr>
        <p:spPr>
          <a:xfrm>
            <a:off x="960024" y="3181885"/>
            <a:ext cx="2285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/>
              <a:t>https://openeo.cloud/</a:t>
            </a:r>
            <a:endParaRPr lang="en-B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56D12-E063-4D2E-8F9D-D6D84FF51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30" y="2294988"/>
            <a:ext cx="1612157" cy="7305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60CEB3-F750-4134-A0A1-A4BF6059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289" y="1734085"/>
            <a:ext cx="3838575" cy="14478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E17209-1FD1-4A24-96BA-F33C01C38BE0}"/>
              </a:ext>
            </a:extLst>
          </p:cNvPr>
          <p:cNvCxnSpPr>
            <a:cxnSpLocks/>
          </p:cNvCxnSpPr>
          <p:nvPr/>
        </p:nvCxnSpPr>
        <p:spPr>
          <a:xfrm flipV="1">
            <a:off x="6758082" y="2901102"/>
            <a:ext cx="1029207" cy="5278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7E668E-96DF-4DDD-B573-1A95219FCF75}"/>
              </a:ext>
            </a:extLst>
          </p:cNvPr>
          <p:cNvCxnSpPr>
            <a:cxnSpLocks/>
          </p:cNvCxnSpPr>
          <p:nvPr/>
        </p:nvCxnSpPr>
        <p:spPr>
          <a:xfrm flipH="1" flipV="1">
            <a:off x="3813050" y="2990183"/>
            <a:ext cx="1152566" cy="5202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A958E78-87D8-45F4-B1E6-F45CA3E01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36" y="2340822"/>
            <a:ext cx="1316214" cy="5602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9B7B46C-53D5-4279-842F-D8B903E1BD8B}"/>
              </a:ext>
            </a:extLst>
          </p:cNvPr>
          <p:cNvSpPr/>
          <p:nvPr/>
        </p:nvSpPr>
        <p:spPr>
          <a:xfrm>
            <a:off x="8881519" y="3141097"/>
            <a:ext cx="234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dirty="0"/>
              <a:t>https://eosc-portal.eu/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3F8206-7E87-4D93-B413-FF71F7F715C7}"/>
              </a:ext>
            </a:extLst>
          </p:cNvPr>
          <p:cNvSpPr/>
          <p:nvPr/>
        </p:nvSpPr>
        <p:spPr>
          <a:xfrm>
            <a:off x="4456640" y="1859848"/>
            <a:ext cx="297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dirty="0"/>
              <a:t>https://fedeo-client.ceos.org/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362139-7F70-4EAD-A395-9EC8BDEEC70E}"/>
              </a:ext>
            </a:extLst>
          </p:cNvPr>
          <p:cNvCxnSpPr>
            <a:cxnSpLocks/>
          </p:cNvCxnSpPr>
          <p:nvPr/>
        </p:nvCxnSpPr>
        <p:spPr>
          <a:xfrm flipV="1">
            <a:off x="5976323" y="2294989"/>
            <a:ext cx="1" cy="606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75A848E2-2C3F-436C-A92F-619EBBF4C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721" y="1326816"/>
            <a:ext cx="2480872" cy="504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3A926A-710A-4548-B938-2204F702C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921" y="3141097"/>
            <a:ext cx="1490471" cy="129599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26BF861-7D5B-4EAE-92C9-DDD1195CB398}"/>
              </a:ext>
            </a:extLst>
          </p:cNvPr>
          <p:cNvSpPr/>
          <p:nvPr/>
        </p:nvSpPr>
        <p:spPr>
          <a:xfrm>
            <a:off x="1430070" y="5246564"/>
            <a:ext cx="336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https://www.sentinel-hub.com/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A432D7-4B69-428B-8D56-86CECCCF5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233" y="4587256"/>
            <a:ext cx="1798113" cy="659308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CCC137-C6F9-477D-AB9E-03A5AC9EF7F2}"/>
              </a:ext>
            </a:extLst>
          </p:cNvPr>
          <p:cNvCxnSpPr>
            <a:cxnSpLocks/>
          </p:cNvCxnSpPr>
          <p:nvPr/>
        </p:nvCxnSpPr>
        <p:spPr>
          <a:xfrm flipH="1">
            <a:off x="4158114" y="4271432"/>
            <a:ext cx="1087654" cy="541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6AB22-5146-4020-8514-912F6A61E7C9}"/>
              </a:ext>
            </a:extLst>
          </p:cNvPr>
          <p:cNvCxnSpPr>
            <a:cxnSpLocks/>
          </p:cNvCxnSpPr>
          <p:nvPr/>
        </p:nvCxnSpPr>
        <p:spPr>
          <a:xfrm>
            <a:off x="6534588" y="4240400"/>
            <a:ext cx="901009" cy="6684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56B74722-D019-408D-80E1-C62EC858C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0181" y="4921210"/>
            <a:ext cx="532635" cy="65070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FCE41F3-E41E-4442-94F4-FE963C8093A7}"/>
              </a:ext>
            </a:extLst>
          </p:cNvPr>
          <p:cNvSpPr/>
          <p:nvPr/>
        </p:nvSpPr>
        <p:spPr>
          <a:xfrm>
            <a:off x="6534588" y="5571917"/>
            <a:ext cx="2805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dirty="0"/>
              <a:t>https://www.wasdi.cloud/</a:t>
            </a:r>
          </a:p>
        </p:txBody>
      </p:sp>
      <p:pic>
        <p:nvPicPr>
          <p:cNvPr id="28" name="Picture 4" descr="openEO">
            <a:extLst>
              <a:ext uri="{FF2B5EF4-FFF2-40B4-BE49-F238E27FC236}">
                <a16:creationId xmlns:a16="http://schemas.microsoft.com/office/drawing/2014/main" id="{2E7AE298-E5F6-46CC-AC06-8C10B1CDA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2311"/>
          <a:stretch/>
        </p:blipFill>
        <p:spPr bwMode="auto">
          <a:xfrm>
            <a:off x="4247823" y="3115462"/>
            <a:ext cx="592246" cy="4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openEO">
            <a:extLst>
              <a:ext uri="{FF2B5EF4-FFF2-40B4-BE49-F238E27FC236}">
                <a16:creationId xmlns:a16="http://schemas.microsoft.com/office/drawing/2014/main" id="{5B22EFB8-E024-46EF-94D7-DCCC81957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2311"/>
          <a:stretch/>
        </p:blipFill>
        <p:spPr bwMode="auto">
          <a:xfrm>
            <a:off x="6907620" y="3073257"/>
            <a:ext cx="592246" cy="4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0801C-4206-42BA-ABA6-D5B600A30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err="1"/>
              <a:t>Ondertitel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F24BB6-89E5-4F56-A55F-F3FCBCB0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Terrascope </a:t>
            </a:r>
            <a:r>
              <a:rPr lang="fr-BE" dirty="0" err="1"/>
              <a:t>Statistics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BD0156-EF2B-4C8D-AB2A-33D02A509A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14555A75-228C-4018-8C83-18ED1AE933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2DD2E7-00F6-402E-970F-09BF69248F57}"/>
              </a:ext>
            </a:extLst>
          </p:cNvPr>
          <p:cNvSpPr txBox="1"/>
          <p:nvPr/>
        </p:nvSpPr>
        <p:spPr>
          <a:xfrm>
            <a:off x="8704179" y="2527740"/>
            <a:ext cx="33643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roxima Nova Lt" panose="02000506030000020004" pitchFamily="50" charset="0"/>
              </a:rPr>
              <a:t>Platform visitors: 40000+</a:t>
            </a:r>
          </a:p>
          <a:p>
            <a:r>
              <a:rPr lang="en-US" dirty="0">
                <a:latin typeface="Proxima Nova Lt" panose="02000506030000020004" pitchFamily="50" charset="0"/>
              </a:rPr>
              <a:t>Registered active users: 8000+</a:t>
            </a:r>
          </a:p>
          <a:p>
            <a:r>
              <a:rPr lang="en-US" dirty="0">
                <a:latin typeface="Proxima Nova Lt" panose="02000506030000020004" pitchFamily="50" charset="0"/>
              </a:rPr>
              <a:t>Nationalities: 173</a:t>
            </a:r>
          </a:p>
          <a:p>
            <a:endParaRPr lang="en-US" dirty="0">
              <a:latin typeface="Proxima Nova Lt" panose="02000506030000020004" pitchFamily="50" charset="0"/>
            </a:endParaRPr>
          </a:p>
          <a:p>
            <a:r>
              <a:rPr lang="en-US" dirty="0">
                <a:latin typeface="Proxima Nova Lt" panose="02000506030000020004" pitchFamily="50" charset="0"/>
              </a:rPr>
              <a:t>Unique datasets: 32</a:t>
            </a:r>
          </a:p>
          <a:p>
            <a:r>
              <a:rPr lang="en-US" dirty="0">
                <a:latin typeface="Proxima Nova Lt" panose="02000506030000020004" pitchFamily="50" charset="0"/>
              </a:rPr>
              <a:t>Online data capacity: 7.5 PB</a:t>
            </a:r>
          </a:p>
          <a:p>
            <a:r>
              <a:rPr lang="en-US" dirty="0">
                <a:latin typeface="Proxima Nova Lt" panose="02000506030000020004" pitchFamily="50" charset="0"/>
              </a:rPr>
              <a:t>VM usage: +-300</a:t>
            </a:r>
          </a:p>
          <a:p>
            <a:r>
              <a:rPr lang="en-US" dirty="0">
                <a:latin typeface="Proxima Nova Lt" panose="02000506030000020004" pitchFamily="50" charset="0"/>
              </a:rPr>
              <a:t> </a:t>
            </a:r>
            <a:endParaRPr lang="en-BE" dirty="0">
              <a:latin typeface="Proxima Nova Lt" panose="02000506030000020004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D7DFF-4326-4873-B5DF-920BD95C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18" y="1357744"/>
            <a:ext cx="7487680" cy="43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0801C-4206-42BA-ABA6-D5B600A30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Short </a:t>
            </a:r>
            <a:r>
              <a:rPr lang="fr-BE" dirty="0" err="1"/>
              <a:t>term</a:t>
            </a:r>
            <a:r>
              <a:rPr lang="fr-B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Sentinel-5P HCHO, CH4, SO2 composite </a:t>
            </a:r>
            <a:r>
              <a:rPr lang="fr-BE" dirty="0" err="1"/>
              <a:t>products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ESA World Cover 2021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dirty="0"/>
              <a:t>Framework agreement </a:t>
            </a:r>
            <a:r>
              <a:rPr lang="fr-BE" dirty="0" err="1"/>
              <a:t>negotiation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BELSPO: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Optimal use of future </a:t>
            </a:r>
            <a:r>
              <a:rPr lang="fr-BE" dirty="0" err="1"/>
              <a:t>Copernicus</a:t>
            </a:r>
            <a:r>
              <a:rPr lang="fr-BE" dirty="0"/>
              <a:t> Data Access </a:t>
            </a:r>
            <a:r>
              <a:rPr lang="fr-BE" dirty="0" err="1"/>
              <a:t>Space</a:t>
            </a:r>
            <a:r>
              <a:rPr lang="fr-BE" dirty="0"/>
              <a:t> to </a:t>
            </a:r>
            <a:r>
              <a:rPr lang="fr-BE" dirty="0" err="1"/>
              <a:t>extend</a:t>
            </a:r>
            <a:r>
              <a:rPr lang="fr-BE" dirty="0"/>
              <a:t> </a:t>
            </a:r>
            <a:r>
              <a:rPr lang="fr-BE" dirty="0" err="1"/>
              <a:t>coverage</a:t>
            </a:r>
            <a:r>
              <a:rPr lang="fr-BE" dirty="0"/>
              <a:t> and services to </a:t>
            </a:r>
            <a:r>
              <a:rPr lang="fr-BE" dirty="0" err="1"/>
              <a:t>users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Support to BE </a:t>
            </a:r>
            <a:r>
              <a:rPr lang="fr-BE" dirty="0" err="1"/>
              <a:t>Climate</a:t>
            </a:r>
            <a:r>
              <a:rPr lang="fr-BE" dirty="0"/>
              <a:t> Center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Support to </a:t>
            </a:r>
            <a:r>
              <a:rPr lang="fr-BE" dirty="0" err="1"/>
              <a:t>DestinE</a:t>
            </a:r>
            <a:r>
              <a:rPr lang="fr-BE" dirty="0"/>
              <a:t> </a:t>
            </a:r>
            <a:r>
              <a:rPr lang="fr-BE" dirty="0" err="1"/>
              <a:t>activities</a:t>
            </a:r>
            <a:endParaRPr lang="fr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F24BB6-89E5-4F56-A55F-F3FCBCB0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the future </a:t>
            </a:r>
            <a:r>
              <a:rPr lang="fr-BE" dirty="0" err="1"/>
              <a:t>holds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EBB6A-E6BF-4661-8AEB-AE82969AC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CF68D0-9898-46F7-9113-C2BF6AB221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523D2EF-B278-40CE-AC04-DD387B53D7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r="30715"/>
          <a:stretch>
            <a:fillRect/>
          </a:stretch>
        </p:blipFill>
        <p:spPr/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21CD86-1BA6-42CC-BC05-7AC2E2F8E78F}"/>
              </a:ext>
            </a:extLst>
          </p:cNvPr>
          <p:cNvSpPr txBox="1">
            <a:spLocks/>
          </p:cNvSpPr>
          <p:nvPr/>
        </p:nvSpPr>
        <p:spPr>
          <a:xfrm>
            <a:off x="1347742" y="129744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roxima Nova" panose="02000506030000020004" pitchFamily="50" charset="0"/>
              <a:buChar char="●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8463" indent="-190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9438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465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rra Scope">
      <a:dk1>
        <a:srgbClr val="032E41"/>
      </a:dk1>
      <a:lt1>
        <a:sysClr val="window" lastClr="FFFFFF"/>
      </a:lt1>
      <a:dk2>
        <a:srgbClr val="032E41"/>
      </a:dk2>
      <a:lt2>
        <a:srgbClr val="BAC1B8"/>
      </a:lt2>
      <a:accent1>
        <a:srgbClr val="032E41"/>
      </a:accent1>
      <a:accent2>
        <a:srgbClr val="FF5551"/>
      </a:accent2>
      <a:accent3>
        <a:srgbClr val="BAC1B8"/>
      </a:accent3>
      <a:accent4>
        <a:srgbClr val="58A4B0"/>
      </a:accent4>
      <a:accent5>
        <a:srgbClr val="553739"/>
      </a:accent5>
      <a:accent6>
        <a:srgbClr val="7F7CAF"/>
      </a:accent6>
      <a:hlink>
        <a:srgbClr val="FF5551"/>
      </a:hlink>
      <a:folHlink>
        <a:srgbClr val="032E41"/>
      </a:folHlink>
    </a:clrScheme>
    <a:fontScheme name="Terra Scope">
      <a:majorFont>
        <a:latin typeface="Proxima Nova Blac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DDB3591426A4D8F2969B053C995C0" ma:contentTypeVersion="13" ma:contentTypeDescription="Een nieuw document maken." ma:contentTypeScope="" ma:versionID="e1bc188986822c1164dc15ed27b2640b">
  <xsd:schema xmlns:xsd="http://www.w3.org/2001/XMLSchema" xmlns:xs="http://www.w3.org/2001/XMLSchema" xmlns:p="http://schemas.microsoft.com/office/2006/metadata/properties" xmlns:ns3="b5b67ee8-aff3-4d10-8f30-1c70e17ba468" xmlns:ns4="9e6d206c-440b-401c-b994-b151191d5015" targetNamespace="http://schemas.microsoft.com/office/2006/metadata/properties" ma:root="true" ma:fieldsID="192c59db98ad6cb9da5e2f7711741e1a" ns3:_="" ns4:_="">
    <xsd:import namespace="b5b67ee8-aff3-4d10-8f30-1c70e17ba468"/>
    <xsd:import namespace="9e6d206c-440b-401c-b994-b151191d50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67ee8-aff3-4d10-8f30-1c70e17ba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d206c-440b-401c-b994-b151191d50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BF7DE7-57A0-4436-9332-2353F60EF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67ee8-aff3-4d10-8f30-1c70e17ba468"/>
    <ds:schemaRef ds:uri="9e6d206c-440b-401c-b994-b151191d5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FFAB43-B9C5-4B95-A8E9-E6B3059154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587088-0A16-4742-83B4-EBBE1B3EC241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5b67ee8-aff3-4d10-8f30-1c70e17ba468"/>
    <ds:schemaRef ds:uri="http://purl.org/dc/elements/1.1/"/>
    <ds:schemaRef ds:uri="http://schemas.openxmlformats.org/package/2006/metadata/core-properties"/>
    <ds:schemaRef ds:uri="9e6d206c-440b-401c-b994-b151191d501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Widescreen</PresentationFormat>
  <Paragraphs>130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Proxima Nova</vt:lpstr>
      <vt:lpstr>Proxima Nova Black</vt:lpstr>
      <vt:lpstr>Proxima Nova Lt</vt:lpstr>
      <vt:lpstr>Proxima Nova Rg</vt:lpstr>
      <vt:lpstr>Wingdings 2</vt:lpstr>
      <vt:lpstr>Office Theme</vt:lpstr>
      <vt:lpstr>PowerPoint Presentation</vt:lpstr>
      <vt:lpstr>Terrascope</vt:lpstr>
      <vt:lpstr>Terrascope Mission</vt:lpstr>
      <vt:lpstr>Terrascope available datasets</vt:lpstr>
      <vt:lpstr>Terrascope available datasets</vt:lpstr>
      <vt:lpstr>Terrascope interfaces</vt:lpstr>
      <vt:lpstr>Terrascope in a federated EU ecosystem</vt:lpstr>
      <vt:lpstr>Terrascope Statistics</vt:lpstr>
      <vt:lpstr>What the future holds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2021-07-15T15:55:09Z</dcterms:created>
  <dcterms:modified xsi:type="dcterms:W3CDTF">2022-10-10T14:38:07Z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0x010100E64DDB3591426A4D8F2969B053C995C0</vt:lpwstr>
  </property>
</Properties>
</file>